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sldIdLst>
    <p:sldId id="256" r:id="rId2"/>
    <p:sldId id="264" r:id="rId3"/>
    <p:sldId id="265" r:id="rId4"/>
    <p:sldId id="267" r:id="rId5"/>
    <p:sldId id="268" r:id="rId6"/>
    <p:sldId id="269" r:id="rId7"/>
    <p:sldId id="270" r:id="rId8"/>
    <p:sldId id="266" r:id="rId9"/>
    <p:sldId id="259" r:id="rId10"/>
    <p:sldId id="260" r:id="rId11"/>
    <p:sldId id="263" r:id="rId12"/>
    <p:sldId id="261" r:id="rId13"/>
    <p:sldId id="262" r:id="rId14"/>
    <p:sldId id="273" r:id="rId15"/>
    <p:sldId id="274" r:id="rId16"/>
    <p:sldId id="275" r:id="rId17"/>
    <p:sldId id="257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4" d="100"/>
          <a:sy n="84" d="100"/>
        </p:scale>
        <p:origin x="9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73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92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1932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0378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7885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3749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324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1959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8365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9225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9432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0732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296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094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35F605A-6F17-4D5B-98CB-948172BB092D}" type="datetimeFigureOut">
              <a:rPr lang="fr-FR" smtClean="0"/>
              <a:t>02/12/2018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2079E73E-E24B-4878-8337-3FFA9610F5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583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slide" Target="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slide" Target="slide10.xml"/><Relationship Id="rId10" Type="http://schemas.openxmlformats.org/officeDocument/2006/relationships/image" Target="../media/image6.png"/><Relationship Id="rId4" Type="http://schemas.openxmlformats.org/officeDocument/2006/relationships/slide" Target="slide9.xml"/><Relationship Id="rId9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Relationship Id="rId4" Type="http://schemas.openxmlformats.org/officeDocument/2006/relationships/slide" Target="slide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1.xml"/><Relationship Id="rId7" Type="http://schemas.openxmlformats.org/officeDocument/2006/relationships/slide" Target="slide1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emf"/><Relationship Id="rId5" Type="http://schemas.openxmlformats.org/officeDocument/2006/relationships/package" Target="../embeddings/Microsoft_Excel_Worksheet.xlsx"/><Relationship Id="rId4" Type="http://schemas.openxmlformats.org/officeDocument/2006/relationships/slide" Target="slide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1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image" Target="../media/image6.png"/><Relationship Id="rId3" Type="http://schemas.openxmlformats.org/officeDocument/2006/relationships/slide" Target="slide17.xml"/><Relationship Id="rId7" Type="http://schemas.openxmlformats.org/officeDocument/2006/relationships/slide" Target="slide18.xml"/><Relationship Id="rId12" Type="http://schemas.openxmlformats.org/officeDocument/2006/relationships/image" Target="../media/image3.png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8.xml"/><Relationship Id="rId11" Type="http://schemas.openxmlformats.org/officeDocument/2006/relationships/slide" Target="slide7.xml"/><Relationship Id="rId5" Type="http://schemas.openxmlformats.org/officeDocument/2006/relationships/slide" Target="slide3.xml"/><Relationship Id="rId10" Type="http://schemas.openxmlformats.org/officeDocument/2006/relationships/slide" Target="slide6.xml"/><Relationship Id="rId4" Type="http://schemas.openxmlformats.org/officeDocument/2006/relationships/image" Target="../media/image2.png"/><Relationship Id="rId9" Type="http://schemas.openxmlformats.org/officeDocument/2006/relationships/slide" Target="slide5.xml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Relationship Id="rId4" Type="http://schemas.openxmlformats.org/officeDocument/2006/relationships/slide" Target="slide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slide" Target="slide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8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" Target="slide8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8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image" Target="../media/image8.png"/><Relationship Id="rId7" Type="http://schemas.openxmlformats.org/officeDocument/2006/relationships/slide" Target="slide3.xml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.xml"/><Relationship Id="rId5" Type="http://schemas.openxmlformats.org/officeDocument/2006/relationships/slide" Target="slide5.xml"/><Relationship Id="rId4" Type="http://schemas.openxmlformats.org/officeDocument/2006/relationships/slide" Target="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6BEB623-8ACB-4D09-8767-AB6A23C99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laplacedumarche.com</a:t>
            </a:r>
          </a:p>
        </p:txBody>
      </p:sp>
      <p:pic>
        <p:nvPicPr>
          <p:cNvPr id="4" name="Image 3">
            <a:hlinkClick r:id="rId2" action="ppaction://hlinksldjump"/>
            <a:extLst>
              <a:ext uri="{FF2B5EF4-FFF2-40B4-BE49-F238E27FC236}">
                <a16:creationId xmlns:a16="http://schemas.microsoft.com/office/drawing/2014/main" id="{47D2190B-F8AC-4F17-AA13-DCA44A33F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620432"/>
            <a:ext cx="2023029" cy="1345528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D5143AD-5408-4ADC-8882-9A50926E806A}"/>
              </a:ext>
            </a:extLst>
          </p:cNvPr>
          <p:cNvSpPr txBox="1"/>
          <p:nvPr/>
        </p:nvSpPr>
        <p:spPr>
          <a:xfrm>
            <a:off x="9326880" y="297266"/>
            <a:ext cx="27774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Identifiez vous</a:t>
            </a:r>
            <a:endParaRPr lang="fr-FR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Créez un compte client</a:t>
            </a:r>
            <a:endParaRPr lang="fr-FR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Créez un compte fournisseur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D705EFF-2314-469F-904C-B8E514E8465F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Les produits frais en direct près de chez vous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26B9145-299A-4EF5-8FA2-6C421AF237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842" y="1978586"/>
            <a:ext cx="2051198" cy="140428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4CABFB8-1867-4469-9ADB-46085DADCF2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1684"/>
          <a:stretch/>
        </p:blipFill>
        <p:spPr>
          <a:xfrm>
            <a:off x="2606040" y="607806"/>
            <a:ext cx="2051198" cy="140428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7A4792A5-69CC-4B0E-9315-76CD1959AD7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327" t="17441" r="6278" b="6041"/>
          <a:stretch/>
        </p:blipFill>
        <p:spPr>
          <a:xfrm>
            <a:off x="2634209" y="1995337"/>
            <a:ext cx="2051198" cy="140428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7B2B5357-9CAB-4DC6-AB42-A58712A92DCC}"/>
              </a:ext>
            </a:extLst>
          </p:cNvPr>
          <p:cNvSpPr txBox="1"/>
          <p:nvPr/>
        </p:nvSpPr>
        <p:spPr>
          <a:xfrm>
            <a:off x="148590" y="4017766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Découvrez nos artisans producteurs</a:t>
            </a:r>
            <a:endParaRPr lang="fr-FR" sz="1400" b="1" dirty="0">
              <a:solidFill>
                <a:srgbClr val="C00000"/>
              </a:solidFill>
            </a:endParaRP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4D52F68D-E59C-4040-AA34-3B9FAD4392F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57238" y="617127"/>
            <a:ext cx="2055121" cy="136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445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us-titre 2">
            <a:extLst>
              <a:ext uri="{FF2B5EF4-FFF2-40B4-BE49-F238E27FC236}">
                <a16:creationId xmlns:a16="http://schemas.microsoft.com/office/drawing/2014/main" id="{3AB05FEC-AFE7-418A-907C-3D3EAB941D46}"/>
              </a:ext>
            </a:extLst>
          </p:cNvPr>
          <p:cNvSpPr txBox="1">
            <a:spLocks/>
          </p:cNvSpPr>
          <p:nvPr/>
        </p:nvSpPr>
        <p:spPr>
          <a:xfrm>
            <a:off x="962401" y="5433246"/>
            <a:ext cx="10572000" cy="76562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/>
              <a:t>laplacedumarche.com</a:t>
            </a:r>
            <a:endParaRPr lang="fr-FR" sz="3600" b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ADA5AA9-976D-45D8-8DFA-EDD1CB9AEDDC}"/>
              </a:ext>
            </a:extLst>
          </p:cNvPr>
          <p:cNvSpPr txBox="1"/>
          <p:nvPr/>
        </p:nvSpPr>
        <p:spPr>
          <a:xfrm>
            <a:off x="1531620" y="62043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Nom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6C7B7E4-6E3A-4C49-984A-40B75D5EE534}"/>
              </a:ext>
            </a:extLst>
          </p:cNvPr>
          <p:cNvSpPr txBox="1"/>
          <p:nvPr/>
        </p:nvSpPr>
        <p:spPr>
          <a:xfrm>
            <a:off x="1531620" y="101286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Prénom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8CD472F-2B11-4AE9-9A1D-15442155948C}"/>
              </a:ext>
            </a:extLst>
          </p:cNvPr>
          <p:cNvSpPr txBox="1"/>
          <p:nvPr/>
        </p:nvSpPr>
        <p:spPr>
          <a:xfrm>
            <a:off x="1531620" y="140529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email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2AD9043-76FB-4651-B51E-6A2DF2A9AF2F}"/>
              </a:ext>
            </a:extLst>
          </p:cNvPr>
          <p:cNvSpPr txBox="1"/>
          <p:nvPr/>
        </p:nvSpPr>
        <p:spPr>
          <a:xfrm>
            <a:off x="5067300" y="62043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CAUWETE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3553954-677A-4E0C-99EF-6717401B8444}"/>
              </a:ext>
            </a:extLst>
          </p:cNvPr>
          <p:cNvSpPr txBox="1"/>
          <p:nvPr/>
        </p:nvSpPr>
        <p:spPr>
          <a:xfrm>
            <a:off x="5067300" y="101286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Julian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848B1BF-532D-49B9-9935-192423F73581}"/>
              </a:ext>
            </a:extLst>
          </p:cNvPr>
          <p:cNvSpPr txBox="1"/>
          <p:nvPr/>
        </p:nvSpPr>
        <p:spPr>
          <a:xfrm>
            <a:off x="5067300" y="1404693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 err="1">
                <a:solidFill>
                  <a:srgbClr val="C00000"/>
                </a:solidFill>
              </a:rPr>
              <a:t>xxxx</a:t>
            </a:r>
            <a:endParaRPr lang="fr-FR" sz="1400" b="1" dirty="0">
              <a:solidFill>
                <a:srgbClr val="C00000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D1B9ADF-9D1D-468A-BE05-56AA45226306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Créez votre compte client</a:t>
            </a:r>
          </a:p>
        </p:txBody>
      </p:sp>
      <p:sp>
        <p:nvSpPr>
          <p:cNvPr id="3" name="Flèche : pentagone 2">
            <a:hlinkClick r:id="rId2" action="ppaction://hlinksldjump"/>
            <a:extLst>
              <a:ext uri="{FF2B5EF4-FFF2-40B4-BE49-F238E27FC236}">
                <a16:creationId xmlns:a16="http://schemas.microsoft.com/office/drawing/2014/main" id="{3F7C90F4-9E31-42CE-B7D0-D3B5EFFB6357}"/>
              </a:ext>
            </a:extLst>
          </p:cNvPr>
          <p:cNvSpPr/>
          <p:nvPr/>
        </p:nvSpPr>
        <p:spPr>
          <a:xfrm>
            <a:off x="8755380" y="1231213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</p:spTree>
    <p:extLst>
      <p:ext uri="{BB962C8B-B14F-4D97-AF65-F5344CB8AC3E}">
        <p14:creationId xmlns:p14="http://schemas.microsoft.com/office/powerpoint/2010/main" val="691394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us-titre 2">
            <a:extLst>
              <a:ext uri="{FF2B5EF4-FFF2-40B4-BE49-F238E27FC236}">
                <a16:creationId xmlns:a16="http://schemas.microsoft.com/office/drawing/2014/main" id="{3AB05FEC-AFE7-418A-907C-3D3EAB941D46}"/>
              </a:ext>
            </a:extLst>
          </p:cNvPr>
          <p:cNvSpPr txBox="1">
            <a:spLocks/>
          </p:cNvSpPr>
          <p:nvPr/>
        </p:nvSpPr>
        <p:spPr>
          <a:xfrm>
            <a:off x="962401" y="5433246"/>
            <a:ext cx="10572000" cy="76562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/>
              <a:t>laplacedumarche.com</a:t>
            </a:r>
            <a:endParaRPr lang="fr-FR" sz="3600" b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ADA5AA9-976D-45D8-8DFA-EDD1CB9AEDDC}"/>
              </a:ext>
            </a:extLst>
          </p:cNvPr>
          <p:cNvSpPr txBox="1"/>
          <p:nvPr/>
        </p:nvSpPr>
        <p:spPr>
          <a:xfrm>
            <a:off x="1531620" y="62043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Nom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6C7B7E4-6E3A-4C49-984A-40B75D5EE534}"/>
              </a:ext>
            </a:extLst>
          </p:cNvPr>
          <p:cNvSpPr txBox="1"/>
          <p:nvPr/>
        </p:nvSpPr>
        <p:spPr>
          <a:xfrm>
            <a:off x="1531620" y="101286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Prénom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8CD472F-2B11-4AE9-9A1D-15442155948C}"/>
              </a:ext>
            </a:extLst>
          </p:cNvPr>
          <p:cNvSpPr txBox="1"/>
          <p:nvPr/>
        </p:nvSpPr>
        <p:spPr>
          <a:xfrm>
            <a:off x="1531620" y="140529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email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2AD9043-76FB-4651-B51E-6A2DF2A9AF2F}"/>
              </a:ext>
            </a:extLst>
          </p:cNvPr>
          <p:cNvSpPr txBox="1"/>
          <p:nvPr/>
        </p:nvSpPr>
        <p:spPr>
          <a:xfrm>
            <a:off x="5067300" y="62043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CAUWETE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3553954-677A-4E0C-99EF-6717401B8444}"/>
              </a:ext>
            </a:extLst>
          </p:cNvPr>
          <p:cNvSpPr txBox="1"/>
          <p:nvPr/>
        </p:nvSpPr>
        <p:spPr>
          <a:xfrm>
            <a:off x="5067300" y="101286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Julian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848B1BF-532D-49B9-9935-192423F73581}"/>
              </a:ext>
            </a:extLst>
          </p:cNvPr>
          <p:cNvSpPr txBox="1"/>
          <p:nvPr/>
        </p:nvSpPr>
        <p:spPr>
          <a:xfrm>
            <a:off x="5067300" y="1404693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 err="1">
                <a:solidFill>
                  <a:srgbClr val="C00000"/>
                </a:solidFill>
              </a:rPr>
              <a:t>xxxx</a:t>
            </a:r>
            <a:endParaRPr lang="fr-FR" sz="1400" b="1" dirty="0">
              <a:solidFill>
                <a:srgbClr val="C00000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D1B9ADF-9D1D-468A-BE05-56AA45226306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Bienvenue Julian, voici votre numéro client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19D6995-8AC3-455D-8DE0-9CF10FB3CEF4}"/>
              </a:ext>
            </a:extLst>
          </p:cNvPr>
          <p:cNvSpPr txBox="1"/>
          <p:nvPr/>
        </p:nvSpPr>
        <p:spPr>
          <a:xfrm>
            <a:off x="1531620" y="2439623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Votre numéro de client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A99959F-2050-4569-A606-24E02306927F}"/>
              </a:ext>
            </a:extLst>
          </p:cNvPr>
          <p:cNvSpPr txBox="1"/>
          <p:nvPr/>
        </p:nvSpPr>
        <p:spPr>
          <a:xfrm>
            <a:off x="5067300" y="243962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1001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962502F0-1005-4744-932F-A091B7706AD7}"/>
              </a:ext>
            </a:extLst>
          </p:cNvPr>
          <p:cNvSpPr txBox="1"/>
          <p:nvPr/>
        </p:nvSpPr>
        <p:spPr>
          <a:xfrm>
            <a:off x="9326880" y="297266"/>
            <a:ext cx="2777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Remplissez votre panier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569157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us-titre 2">
            <a:extLst>
              <a:ext uri="{FF2B5EF4-FFF2-40B4-BE49-F238E27FC236}">
                <a16:creationId xmlns:a16="http://schemas.microsoft.com/office/drawing/2014/main" id="{3AB05FEC-AFE7-418A-907C-3D3EAB941D46}"/>
              </a:ext>
            </a:extLst>
          </p:cNvPr>
          <p:cNvSpPr txBox="1">
            <a:spLocks/>
          </p:cNvSpPr>
          <p:nvPr/>
        </p:nvSpPr>
        <p:spPr>
          <a:xfrm>
            <a:off x="962401" y="5433246"/>
            <a:ext cx="10572000" cy="76562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/>
              <a:t>laplacedumarche.com</a:t>
            </a:r>
            <a:endParaRPr lang="fr-FR" sz="3600" b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ADA5AA9-976D-45D8-8DFA-EDD1CB9AEDDC}"/>
              </a:ext>
            </a:extLst>
          </p:cNvPr>
          <p:cNvSpPr txBox="1"/>
          <p:nvPr/>
        </p:nvSpPr>
        <p:spPr>
          <a:xfrm>
            <a:off x="1531620" y="62043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CAUWETE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6C7B7E4-6E3A-4C49-984A-40B75D5EE534}"/>
              </a:ext>
            </a:extLst>
          </p:cNvPr>
          <p:cNvSpPr txBox="1"/>
          <p:nvPr/>
        </p:nvSpPr>
        <p:spPr>
          <a:xfrm>
            <a:off x="1531620" y="101286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Julian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8CD472F-2B11-4AE9-9A1D-15442155948C}"/>
              </a:ext>
            </a:extLst>
          </p:cNvPr>
          <p:cNvSpPr txBox="1"/>
          <p:nvPr/>
        </p:nvSpPr>
        <p:spPr>
          <a:xfrm>
            <a:off x="1531620" y="140529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jc@gmail.com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D1B9ADF-9D1D-468A-BE05-56AA45226306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Bienvenue Julian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19D6995-8AC3-455D-8DE0-9CF10FB3CEF4}"/>
              </a:ext>
            </a:extLst>
          </p:cNvPr>
          <p:cNvSpPr txBox="1"/>
          <p:nvPr/>
        </p:nvSpPr>
        <p:spPr>
          <a:xfrm>
            <a:off x="1531620" y="1802754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N° client   1001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0BBE352-8359-4277-BE93-311F021AE4E1}"/>
              </a:ext>
            </a:extLst>
          </p:cNvPr>
          <p:cNvSpPr txBox="1"/>
          <p:nvPr/>
        </p:nvSpPr>
        <p:spPr>
          <a:xfrm>
            <a:off x="9326880" y="297266"/>
            <a:ext cx="27774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Commande en cours</a:t>
            </a:r>
            <a:endParaRPr lang="fr-FR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Remplissez votre panier</a:t>
            </a:r>
            <a:endParaRPr lang="fr-FR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Suivre votre commande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Historique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Modifier votre mot de passe</a:t>
            </a:r>
            <a:endParaRPr lang="fr-FR" b="1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2C034AD-B3A6-4099-B6B9-023646BA1CA9}"/>
              </a:ext>
            </a:extLst>
          </p:cNvPr>
          <p:cNvSpPr txBox="1"/>
          <p:nvPr/>
        </p:nvSpPr>
        <p:spPr>
          <a:xfrm>
            <a:off x="1531620" y="219444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Mode de paiement   </a:t>
            </a:r>
            <a:r>
              <a:rPr lang="fr-FR" sz="800" b="1" dirty="0">
                <a:solidFill>
                  <a:schemeClr val="bg1"/>
                </a:solidFill>
              </a:rPr>
              <a:t>CC 100X XXXX XXX X123</a:t>
            </a:r>
            <a:endParaRPr lang="fr-FR" sz="1400" b="1" dirty="0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AFAA22F-A039-45EF-B2F8-7513EFF89586}"/>
              </a:ext>
            </a:extLst>
          </p:cNvPr>
          <p:cNvSpPr txBox="1"/>
          <p:nvPr/>
        </p:nvSpPr>
        <p:spPr>
          <a:xfrm>
            <a:off x="4914900" y="63582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C00000"/>
                </a:solidFill>
              </a:rPr>
              <a:t>MODIFIER</a:t>
            </a:r>
            <a:endParaRPr lang="fr-FR" b="1" dirty="0">
              <a:solidFill>
                <a:srgbClr val="C00000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8292C18A-79B6-49DC-BAB0-11289978F922}"/>
              </a:ext>
            </a:extLst>
          </p:cNvPr>
          <p:cNvSpPr txBox="1"/>
          <p:nvPr/>
        </p:nvSpPr>
        <p:spPr>
          <a:xfrm>
            <a:off x="4926330" y="102825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C00000"/>
                </a:solidFill>
              </a:rPr>
              <a:t>MODIFIER</a:t>
            </a:r>
            <a:endParaRPr lang="fr-FR" b="1" dirty="0">
              <a:solidFill>
                <a:srgbClr val="C00000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E054C4D2-1D54-44A5-83E7-272B12665F4C}"/>
              </a:ext>
            </a:extLst>
          </p:cNvPr>
          <p:cNvSpPr txBox="1"/>
          <p:nvPr/>
        </p:nvSpPr>
        <p:spPr>
          <a:xfrm>
            <a:off x="4926330" y="143607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C00000"/>
                </a:solidFill>
              </a:rPr>
              <a:t>MODIFIER</a:t>
            </a:r>
            <a:endParaRPr lang="fr-FR" b="1" dirty="0">
              <a:solidFill>
                <a:srgbClr val="C00000"/>
              </a:solidFill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1A77E4BC-A8AC-4F61-9767-16B2F39F036A}"/>
              </a:ext>
            </a:extLst>
          </p:cNvPr>
          <p:cNvSpPr txBox="1"/>
          <p:nvPr/>
        </p:nvSpPr>
        <p:spPr>
          <a:xfrm>
            <a:off x="4914900" y="2193992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C00000"/>
                </a:solidFill>
              </a:rPr>
              <a:t>MODIFIER</a:t>
            </a:r>
            <a:endParaRPr lang="fr-FR" b="1" dirty="0">
              <a:solidFill>
                <a:srgbClr val="C00000"/>
              </a:solidFill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439F911-0547-4307-A3FB-414BA405DA7B}"/>
              </a:ext>
            </a:extLst>
          </p:cNvPr>
          <p:cNvSpPr txBox="1"/>
          <p:nvPr/>
        </p:nvSpPr>
        <p:spPr>
          <a:xfrm>
            <a:off x="1531620" y="259351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Point de livraison   </a:t>
            </a:r>
            <a:r>
              <a:rPr lang="fr-FR" sz="1100" b="1" dirty="0">
                <a:solidFill>
                  <a:schemeClr val="bg2"/>
                </a:solidFill>
              </a:rPr>
              <a:t>Annemasse</a:t>
            </a:r>
            <a:endParaRPr lang="fr-FR" sz="1400" b="1" dirty="0">
              <a:solidFill>
                <a:schemeClr val="bg2"/>
              </a:solidFill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71ADAC58-5EC1-495D-AE2E-36F7BDE0A63A}"/>
              </a:ext>
            </a:extLst>
          </p:cNvPr>
          <p:cNvSpPr txBox="1"/>
          <p:nvPr/>
        </p:nvSpPr>
        <p:spPr>
          <a:xfrm>
            <a:off x="4926330" y="2601094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C00000"/>
                </a:solidFill>
              </a:rPr>
              <a:t>MODIFIER</a:t>
            </a:r>
            <a:endParaRPr lang="fr-FR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807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us-titre 2">
            <a:extLst>
              <a:ext uri="{FF2B5EF4-FFF2-40B4-BE49-F238E27FC236}">
                <a16:creationId xmlns:a16="http://schemas.microsoft.com/office/drawing/2014/main" id="{3AB05FEC-AFE7-418A-907C-3D3EAB941D46}"/>
              </a:ext>
            </a:extLst>
          </p:cNvPr>
          <p:cNvSpPr txBox="1">
            <a:spLocks/>
          </p:cNvSpPr>
          <p:nvPr/>
        </p:nvSpPr>
        <p:spPr>
          <a:xfrm>
            <a:off x="962401" y="5433246"/>
            <a:ext cx="10572000" cy="76562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 dirty="0"/>
              <a:t>laplacedumarche.com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D1B9ADF-9D1D-468A-BE05-56AA45226306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Bienvenue Julian, voici ton panier en cours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19D6995-8AC3-455D-8DE0-9CF10FB3CEF4}"/>
              </a:ext>
            </a:extLst>
          </p:cNvPr>
          <p:cNvSpPr txBox="1"/>
          <p:nvPr/>
        </p:nvSpPr>
        <p:spPr>
          <a:xfrm>
            <a:off x="5117783" y="70650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N° client   1001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0BBE352-8359-4277-BE93-311F021AE4E1}"/>
              </a:ext>
            </a:extLst>
          </p:cNvPr>
          <p:cNvSpPr txBox="1"/>
          <p:nvPr/>
        </p:nvSpPr>
        <p:spPr>
          <a:xfrm>
            <a:off x="9326880" y="297266"/>
            <a:ext cx="2777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Ajoutez un article</a:t>
            </a:r>
            <a:endParaRPr lang="fr-FR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Finir le panier plus tard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2C034AD-B3A6-4099-B6B9-023646BA1CA9}"/>
              </a:ext>
            </a:extLst>
          </p:cNvPr>
          <p:cNvSpPr txBox="1"/>
          <p:nvPr/>
        </p:nvSpPr>
        <p:spPr>
          <a:xfrm>
            <a:off x="865823" y="863330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Mode de paiement</a:t>
            </a:r>
            <a:endParaRPr lang="fr-FR" sz="1400" b="1" dirty="0">
              <a:solidFill>
                <a:schemeClr val="bg1"/>
              </a:solidFill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439F911-0547-4307-A3FB-414BA405DA7B}"/>
              </a:ext>
            </a:extLst>
          </p:cNvPr>
          <p:cNvSpPr txBox="1"/>
          <p:nvPr/>
        </p:nvSpPr>
        <p:spPr>
          <a:xfrm>
            <a:off x="865823" y="49420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4" action="ppaction://hlinksldjump" tooltip="CHOIX Annemasse/Thon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Point de livraison   </a:t>
            </a:r>
            <a:r>
              <a:rPr lang="fr-FR" sz="1100" b="1" dirty="0">
                <a:solidFill>
                  <a:schemeClr val="bg2"/>
                </a:solidFill>
              </a:rPr>
              <a:t>Annemasse</a:t>
            </a:r>
            <a:endParaRPr lang="fr-FR" sz="1400" b="1" dirty="0">
              <a:solidFill>
                <a:schemeClr val="bg2"/>
              </a:solidFill>
            </a:endParaRPr>
          </a:p>
        </p:txBody>
      </p:sp>
      <p:graphicFrame>
        <p:nvGraphicFramePr>
          <p:cNvPr id="3" name="Objet 2">
            <a:extLst>
              <a:ext uri="{FF2B5EF4-FFF2-40B4-BE49-F238E27FC236}">
                <a16:creationId xmlns:a16="http://schemas.microsoft.com/office/drawing/2014/main" id="{CB31472B-0E0F-4F11-839B-3D07095186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1701374"/>
              </p:ext>
            </p:extLst>
          </p:nvPr>
        </p:nvGraphicFramePr>
        <p:xfrm>
          <a:off x="371475" y="1295976"/>
          <a:ext cx="5724525" cy="324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Worksheet" r:id="rId5" imgW="5724575" imgH="3247936" progId="Excel.Sheet.12">
                  <p:embed/>
                </p:oleObj>
              </mc:Choice>
              <mc:Fallback>
                <p:oleObj name="Worksheet" r:id="rId5" imgW="5724575" imgH="324793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1475" y="1295976"/>
                        <a:ext cx="5724525" cy="324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Flèche : pentagone 18">
            <a:hlinkClick r:id="rId7" action="ppaction://hlinksldjump"/>
            <a:extLst>
              <a:ext uri="{FF2B5EF4-FFF2-40B4-BE49-F238E27FC236}">
                <a16:creationId xmlns:a16="http://schemas.microsoft.com/office/drawing/2014/main" id="{F1A74CC7-65DD-455D-B917-3DCAA430085E}"/>
              </a:ext>
            </a:extLst>
          </p:cNvPr>
          <p:cNvSpPr/>
          <p:nvPr/>
        </p:nvSpPr>
        <p:spPr>
          <a:xfrm>
            <a:off x="6537960" y="4062744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validez</a:t>
            </a:r>
            <a:endParaRPr lang="fr-FR" sz="1100" b="1" dirty="0">
              <a:solidFill>
                <a:srgbClr val="C00000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2926C59-9D29-4978-BB61-8ED256EAE067}"/>
              </a:ext>
            </a:extLst>
          </p:cNvPr>
          <p:cNvSpPr txBox="1"/>
          <p:nvPr/>
        </p:nvSpPr>
        <p:spPr>
          <a:xfrm>
            <a:off x="4249103" y="53695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C00000"/>
                </a:solidFill>
              </a:rPr>
              <a:t>MODIFIER</a:t>
            </a:r>
            <a:endParaRPr lang="fr-FR" b="1" dirty="0">
              <a:solidFill>
                <a:srgbClr val="C00000"/>
              </a:solidFill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BC072989-DDD0-4DFB-9488-DEE0B9B247A3}"/>
              </a:ext>
            </a:extLst>
          </p:cNvPr>
          <p:cNvSpPr txBox="1"/>
          <p:nvPr/>
        </p:nvSpPr>
        <p:spPr>
          <a:xfrm>
            <a:off x="4249103" y="831102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C00000"/>
                </a:solidFill>
              </a:rPr>
              <a:t>MODIFIER</a:t>
            </a:r>
            <a:endParaRPr lang="fr-FR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624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us-titre 2">
            <a:extLst>
              <a:ext uri="{FF2B5EF4-FFF2-40B4-BE49-F238E27FC236}">
                <a16:creationId xmlns:a16="http://schemas.microsoft.com/office/drawing/2014/main" id="{3AB05FEC-AFE7-418A-907C-3D3EAB941D46}"/>
              </a:ext>
            </a:extLst>
          </p:cNvPr>
          <p:cNvSpPr txBox="1">
            <a:spLocks/>
          </p:cNvSpPr>
          <p:nvPr/>
        </p:nvSpPr>
        <p:spPr>
          <a:xfrm>
            <a:off x="962401" y="5433246"/>
            <a:ext cx="10572000" cy="76562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/>
              <a:t>laplacedumarche.com</a:t>
            </a:r>
            <a:endParaRPr lang="fr-FR" sz="3600" b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ADA5AA9-976D-45D8-8DFA-EDD1CB9AEDDC}"/>
              </a:ext>
            </a:extLst>
          </p:cNvPr>
          <p:cNvSpPr txBox="1"/>
          <p:nvPr/>
        </p:nvSpPr>
        <p:spPr>
          <a:xfrm>
            <a:off x="1531620" y="62043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CAUWETE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6C7B7E4-6E3A-4C49-984A-40B75D5EE534}"/>
              </a:ext>
            </a:extLst>
          </p:cNvPr>
          <p:cNvSpPr txBox="1"/>
          <p:nvPr/>
        </p:nvSpPr>
        <p:spPr>
          <a:xfrm>
            <a:off x="1531620" y="101286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Julian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8CD472F-2B11-4AE9-9A1D-15442155948C}"/>
              </a:ext>
            </a:extLst>
          </p:cNvPr>
          <p:cNvSpPr txBox="1"/>
          <p:nvPr/>
        </p:nvSpPr>
        <p:spPr>
          <a:xfrm>
            <a:off x="1531620" y="140529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jc@gmail.com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D1B9ADF-9D1D-468A-BE05-56AA45226306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Choisir un mode de paiement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19D6995-8AC3-455D-8DE0-9CF10FB3CEF4}"/>
              </a:ext>
            </a:extLst>
          </p:cNvPr>
          <p:cNvSpPr txBox="1"/>
          <p:nvPr/>
        </p:nvSpPr>
        <p:spPr>
          <a:xfrm>
            <a:off x="1531620" y="1802754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N° client   1001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2C034AD-B3A6-4099-B6B9-023646BA1CA9}"/>
              </a:ext>
            </a:extLst>
          </p:cNvPr>
          <p:cNvSpPr txBox="1"/>
          <p:nvPr/>
        </p:nvSpPr>
        <p:spPr>
          <a:xfrm>
            <a:off x="1531620" y="219444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Carte de crédit</a:t>
            </a:r>
            <a:endParaRPr lang="fr-FR" sz="1400" b="1" dirty="0">
              <a:solidFill>
                <a:srgbClr val="C00000"/>
              </a:solidFill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439F911-0547-4307-A3FB-414BA405DA7B}"/>
              </a:ext>
            </a:extLst>
          </p:cNvPr>
          <p:cNvSpPr txBox="1"/>
          <p:nvPr/>
        </p:nvSpPr>
        <p:spPr>
          <a:xfrm>
            <a:off x="1531620" y="259351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 err="1">
                <a:solidFill>
                  <a:srgbClr val="C00000"/>
                </a:solidFill>
              </a:rPr>
              <a:t>Paypal</a:t>
            </a:r>
            <a:endParaRPr lang="fr-FR" sz="1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928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us-titre 2">
            <a:extLst>
              <a:ext uri="{FF2B5EF4-FFF2-40B4-BE49-F238E27FC236}">
                <a16:creationId xmlns:a16="http://schemas.microsoft.com/office/drawing/2014/main" id="{3AB05FEC-AFE7-418A-907C-3D3EAB941D46}"/>
              </a:ext>
            </a:extLst>
          </p:cNvPr>
          <p:cNvSpPr txBox="1">
            <a:spLocks/>
          </p:cNvSpPr>
          <p:nvPr/>
        </p:nvSpPr>
        <p:spPr>
          <a:xfrm>
            <a:off x="962401" y="5433246"/>
            <a:ext cx="10572000" cy="76562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/>
              <a:t>laplacedumarche.com</a:t>
            </a:r>
            <a:endParaRPr lang="fr-FR" sz="3600" b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ADA5AA9-976D-45D8-8DFA-EDD1CB9AEDDC}"/>
              </a:ext>
            </a:extLst>
          </p:cNvPr>
          <p:cNvSpPr txBox="1"/>
          <p:nvPr/>
        </p:nvSpPr>
        <p:spPr>
          <a:xfrm>
            <a:off x="1531620" y="62043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CAUWETE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6C7B7E4-6E3A-4C49-984A-40B75D5EE534}"/>
              </a:ext>
            </a:extLst>
          </p:cNvPr>
          <p:cNvSpPr txBox="1"/>
          <p:nvPr/>
        </p:nvSpPr>
        <p:spPr>
          <a:xfrm>
            <a:off x="1531620" y="101286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Julian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8CD472F-2B11-4AE9-9A1D-15442155948C}"/>
              </a:ext>
            </a:extLst>
          </p:cNvPr>
          <p:cNvSpPr txBox="1"/>
          <p:nvPr/>
        </p:nvSpPr>
        <p:spPr>
          <a:xfrm>
            <a:off x="1531620" y="140529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jc@gmail.com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D1B9ADF-9D1D-468A-BE05-56AA45226306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Choisir un mode de paiement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19D6995-8AC3-455D-8DE0-9CF10FB3CEF4}"/>
              </a:ext>
            </a:extLst>
          </p:cNvPr>
          <p:cNvSpPr txBox="1"/>
          <p:nvPr/>
        </p:nvSpPr>
        <p:spPr>
          <a:xfrm>
            <a:off x="1531620" y="1802754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N° client   1001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2C034AD-B3A6-4099-B6B9-023646BA1CA9}"/>
              </a:ext>
            </a:extLst>
          </p:cNvPr>
          <p:cNvSpPr txBox="1"/>
          <p:nvPr/>
        </p:nvSpPr>
        <p:spPr>
          <a:xfrm>
            <a:off x="1531620" y="219444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Carte de crédit</a:t>
            </a:r>
            <a:endParaRPr lang="fr-FR" sz="1400" b="1" dirty="0">
              <a:solidFill>
                <a:schemeClr val="bg1"/>
              </a:solidFill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439F911-0547-4307-A3FB-414BA405DA7B}"/>
              </a:ext>
            </a:extLst>
          </p:cNvPr>
          <p:cNvSpPr txBox="1"/>
          <p:nvPr/>
        </p:nvSpPr>
        <p:spPr>
          <a:xfrm>
            <a:off x="2971800" y="2632264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Nom du titulaire</a:t>
            </a:r>
            <a:endParaRPr lang="fr-FR" sz="1400" b="1" dirty="0">
              <a:solidFill>
                <a:schemeClr val="bg2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0B4B909-94E5-4A93-BAEE-CB2B23B347B0}"/>
              </a:ext>
            </a:extLst>
          </p:cNvPr>
          <p:cNvSpPr txBox="1"/>
          <p:nvPr/>
        </p:nvSpPr>
        <p:spPr>
          <a:xfrm>
            <a:off x="2971800" y="3003178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No de carte</a:t>
            </a:r>
            <a:endParaRPr lang="fr-FR" sz="1400" b="1" dirty="0">
              <a:solidFill>
                <a:schemeClr val="bg2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171215C-906A-451C-BEE1-A30D63E8B194}"/>
              </a:ext>
            </a:extLst>
          </p:cNvPr>
          <p:cNvSpPr txBox="1"/>
          <p:nvPr/>
        </p:nvSpPr>
        <p:spPr>
          <a:xfrm>
            <a:off x="2971800" y="3384270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Date de validité</a:t>
            </a:r>
            <a:endParaRPr lang="fr-FR" sz="1400" b="1" dirty="0">
              <a:solidFill>
                <a:schemeClr val="bg2"/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8C21B23-B51C-4A40-8D2F-58F02D39F4F6}"/>
              </a:ext>
            </a:extLst>
          </p:cNvPr>
          <p:cNvSpPr txBox="1"/>
          <p:nvPr/>
        </p:nvSpPr>
        <p:spPr>
          <a:xfrm>
            <a:off x="6507480" y="2632264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CAUWETE JULIAN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7F332D20-C74E-4BB3-AAAF-64892153B0FF}"/>
              </a:ext>
            </a:extLst>
          </p:cNvPr>
          <p:cNvSpPr txBox="1"/>
          <p:nvPr/>
        </p:nvSpPr>
        <p:spPr>
          <a:xfrm>
            <a:off x="2971800" y="376536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 err="1">
                <a:solidFill>
                  <a:srgbClr val="C00000"/>
                </a:solidFill>
              </a:rPr>
              <a:t>Crypthogramme</a:t>
            </a:r>
            <a:endParaRPr lang="fr-FR" sz="1400" b="1" dirty="0">
              <a:solidFill>
                <a:schemeClr val="bg2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DA4FE9B-E1E4-4D3B-82C8-BEC00D510246}"/>
              </a:ext>
            </a:extLst>
          </p:cNvPr>
          <p:cNvSpPr txBox="1"/>
          <p:nvPr/>
        </p:nvSpPr>
        <p:spPr>
          <a:xfrm>
            <a:off x="6507480" y="3001868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1230 1254 2354 2340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5B364C2-1B01-4C1B-A045-8E5E48D4D81F}"/>
              </a:ext>
            </a:extLst>
          </p:cNvPr>
          <p:cNvSpPr txBox="1"/>
          <p:nvPr/>
        </p:nvSpPr>
        <p:spPr>
          <a:xfrm>
            <a:off x="6507480" y="3384064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12/20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136BA946-2A7E-411B-B72D-8E8B8870ACA9}"/>
              </a:ext>
            </a:extLst>
          </p:cNvPr>
          <p:cNvSpPr txBox="1"/>
          <p:nvPr/>
        </p:nvSpPr>
        <p:spPr>
          <a:xfrm>
            <a:off x="6507480" y="376407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154</a:t>
            </a:r>
          </a:p>
        </p:txBody>
      </p:sp>
      <p:sp>
        <p:nvSpPr>
          <p:cNvPr id="24" name="Flèche : pentagone 23">
            <a:hlinkClick r:id="rId2" action="ppaction://hlinksldjump"/>
            <a:extLst>
              <a:ext uri="{FF2B5EF4-FFF2-40B4-BE49-F238E27FC236}">
                <a16:creationId xmlns:a16="http://schemas.microsoft.com/office/drawing/2014/main" id="{A2001C90-D61B-4B1B-A750-F2E22087DC17}"/>
              </a:ext>
            </a:extLst>
          </p:cNvPr>
          <p:cNvSpPr/>
          <p:nvPr/>
        </p:nvSpPr>
        <p:spPr>
          <a:xfrm>
            <a:off x="10149840" y="3537952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</p:spTree>
    <p:extLst>
      <p:ext uri="{BB962C8B-B14F-4D97-AF65-F5344CB8AC3E}">
        <p14:creationId xmlns:p14="http://schemas.microsoft.com/office/powerpoint/2010/main" val="2693095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us-titre 2">
            <a:extLst>
              <a:ext uri="{FF2B5EF4-FFF2-40B4-BE49-F238E27FC236}">
                <a16:creationId xmlns:a16="http://schemas.microsoft.com/office/drawing/2014/main" id="{3AB05FEC-AFE7-418A-907C-3D3EAB941D46}"/>
              </a:ext>
            </a:extLst>
          </p:cNvPr>
          <p:cNvSpPr txBox="1">
            <a:spLocks/>
          </p:cNvSpPr>
          <p:nvPr/>
        </p:nvSpPr>
        <p:spPr>
          <a:xfrm>
            <a:off x="962401" y="5433246"/>
            <a:ext cx="10572000" cy="76562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 dirty="0"/>
              <a:t>laplacedumarche.com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D1B9ADF-9D1D-468A-BE05-56AA45226306}"/>
              </a:ext>
            </a:extLst>
          </p:cNvPr>
          <p:cNvSpPr txBox="1"/>
          <p:nvPr/>
        </p:nvSpPr>
        <p:spPr>
          <a:xfrm>
            <a:off x="0" y="0"/>
            <a:ext cx="9326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Merci de ta commande Julian !</a:t>
            </a:r>
          </a:p>
          <a:p>
            <a:r>
              <a:rPr lang="fr-FR" b="1" dirty="0">
                <a:solidFill>
                  <a:srgbClr val="C00000"/>
                </a:solidFill>
              </a:rPr>
              <a:t>Ta commande sera disponible à Annemasse,12 Place du Costa Rica</a:t>
            </a:r>
          </a:p>
          <a:p>
            <a:r>
              <a:rPr lang="fr-FR" b="1" dirty="0">
                <a:solidFill>
                  <a:srgbClr val="C00000"/>
                </a:solidFill>
              </a:rPr>
              <a:t>Samedi 8 décembre 2018 entre 10h et 12h</a:t>
            </a:r>
          </a:p>
        </p:txBody>
      </p:sp>
      <p:graphicFrame>
        <p:nvGraphicFramePr>
          <p:cNvPr id="3" name="Objet 2">
            <a:extLst>
              <a:ext uri="{FF2B5EF4-FFF2-40B4-BE49-F238E27FC236}">
                <a16:creationId xmlns:a16="http://schemas.microsoft.com/office/drawing/2014/main" id="{CB31472B-0E0F-4F11-839B-3D07095186B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1475" y="1295976"/>
          <a:ext cx="5724525" cy="324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Worksheet" r:id="rId3" imgW="5724575" imgH="3247936" progId="Excel.Sheet.12">
                  <p:embed/>
                </p:oleObj>
              </mc:Choice>
              <mc:Fallback>
                <p:oleObj name="Worksheet" r:id="rId3" imgW="5724575" imgH="3247936" progId="Excel.Sheet.12">
                  <p:embed/>
                  <p:pic>
                    <p:nvPicPr>
                      <p:cNvPr id="3" name="Objet 2">
                        <a:extLst>
                          <a:ext uri="{FF2B5EF4-FFF2-40B4-BE49-F238E27FC236}">
                            <a16:creationId xmlns:a16="http://schemas.microsoft.com/office/drawing/2014/main" id="{CB31472B-0E0F-4F11-839B-3D07095186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1475" y="1295976"/>
                        <a:ext cx="5724525" cy="324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ZoneTexte 11">
            <a:extLst>
              <a:ext uri="{FF2B5EF4-FFF2-40B4-BE49-F238E27FC236}">
                <a16:creationId xmlns:a16="http://schemas.microsoft.com/office/drawing/2014/main" id="{E4689F1C-1D9F-46DB-9093-A1535A648E15}"/>
              </a:ext>
            </a:extLst>
          </p:cNvPr>
          <p:cNvSpPr txBox="1"/>
          <p:nvPr/>
        </p:nvSpPr>
        <p:spPr>
          <a:xfrm>
            <a:off x="9326880" y="297266"/>
            <a:ext cx="277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Editer une facture</a:t>
            </a:r>
          </a:p>
        </p:txBody>
      </p:sp>
    </p:spTree>
    <p:extLst>
      <p:ext uri="{BB962C8B-B14F-4D97-AF65-F5344CB8AC3E}">
        <p14:creationId xmlns:p14="http://schemas.microsoft.com/office/powerpoint/2010/main" val="3755058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ous-titre 2">
            <a:extLst>
              <a:ext uri="{FF2B5EF4-FFF2-40B4-BE49-F238E27FC236}">
                <a16:creationId xmlns:a16="http://schemas.microsoft.com/office/drawing/2014/main" id="{2DBCBF70-62BA-4FE1-B8AC-ABA523E9F8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Les petits fruits de Machilly</a:t>
            </a:r>
          </a:p>
        </p:txBody>
      </p:sp>
      <p:pic>
        <p:nvPicPr>
          <p:cNvPr id="14" name="Image 13">
            <a:hlinkClick r:id="rId2" action="ppaction://hlinksldjump"/>
            <a:extLst>
              <a:ext uri="{FF2B5EF4-FFF2-40B4-BE49-F238E27FC236}">
                <a16:creationId xmlns:a16="http://schemas.microsoft.com/office/drawing/2014/main" id="{95404477-3C59-4DB6-89E6-80D71AD3E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620432"/>
            <a:ext cx="1018046" cy="677108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DF3D5AA5-5279-4F9C-A47F-810D3A81837B}"/>
              </a:ext>
            </a:extLst>
          </p:cNvPr>
          <p:cNvSpPr txBox="1"/>
          <p:nvPr/>
        </p:nvSpPr>
        <p:spPr>
          <a:xfrm>
            <a:off x="1531620" y="611140"/>
            <a:ext cx="3383280" cy="89255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Framboises de Machilly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Petits fruits de Machilly </a:t>
            </a:r>
            <a:r>
              <a:rPr lang="fr-FR" sz="1400" b="1" i="1" dirty="0" err="1">
                <a:solidFill>
                  <a:srgbClr val="C00000"/>
                </a:solidFill>
              </a:rPr>
              <a:t>Framboiserie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789A19F-36B0-459C-976D-A2B0938DEEF7}"/>
              </a:ext>
            </a:extLst>
          </p:cNvPr>
          <p:cNvSpPr txBox="1"/>
          <p:nvPr/>
        </p:nvSpPr>
        <p:spPr>
          <a:xfrm>
            <a:off x="4994829" y="599174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Barquette 250g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6,00 €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32FB60EB-DE0D-4264-B0B5-B997F6E57B8F}"/>
              </a:ext>
            </a:extLst>
          </p:cNvPr>
          <p:cNvSpPr txBox="1"/>
          <p:nvPr/>
        </p:nvSpPr>
        <p:spPr>
          <a:xfrm>
            <a:off x="6583518" y="599174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0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B15604F-9DB0-4061-BDD1-40BF98B1A677}"/>
              </a:ext>
            </a:extLst>
          </p:cNvPr>
          <p:cNvSpPr txBox="1"/>
          <p:nvPr/>
        </p:nvSpPr>
        <p:spPr>
          <a:xfrm>
            <a:off x="7349409" y="611140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22" name="Flèche : pentagone 21">
            <a:hlinkClick r:id="rId4" action="ppaction://hlinksldjump"/>
            <a:extLst>
              <a:ext uri="{FF2B5EF4-FFF2-40B4-BE49-F238E27FC236}">
                <a16:creationId xmlns:a16="http://schemas.microsoft.com/office/drawing/2014/main" id="{B2F65C35-6509-43A8-BF96-A5A86523E23E}"/>
              </a:ext>
            </a:extLst>
          </p:cNvPr>
          <p:cNvSpPr/>
          <p:nvPr/>
        </p:nvSpPr>
        <p:spPr>
          <a:xfrm>
            <a:off x="7829550" y="718357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pic>
        <p:nvPicPr>
          <p:cNvPr id="23" name="Image 22">
            <a:hlinkClick r:id="rId2" action="ppaction://hlinksldjump"/>
            <a:extLst>
              <a:ext uri="{FF2B5EF4-FFF2-40B4-BE49-F238E27FC236}">
                <a16:creationId xmlns:a16="http://schemas.microsoft.com/office/drawing/2014/main" id="{04969973-A511-430E-9D72-BAA84AE55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1297540"/>
            <a:ext cx="1018046" cy="677108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88D6FEDF-5403-49A4-AB39-5FCDF10058D5}"/>
              </a:ext>
            </a:extLst>
          </p:cNvPr>
          <p:cNvSpPr txBox="1"/>
          <p:nvPr/>
        </p:nvSpPr>
        <p:spPr>
          <a:xfrm>
            <a:off x="1531620" y="1297540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Fraises de Machilly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Petits fruits de Machilly 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08CA12C-B15A-4564-B0E5-BF1D6D08A49A}"/>
              </a:ext>
            </a:extLst>
          </p:cNvPr>
          <p:cNvSpPr txBox="1"/>
          <p:nvPr/>
        </p:nvSpPr>
        <p:spPr>
          <a:xfrm>
            <a:off x="4994829" y="1297540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Barquette 250g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5,00 €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074F2BF-462D-4896-AEF7-94197DCA677B}"/>
              </a:ext>
            </a:extLst>
          </p:cNvPr>
          <p:cNvSpPr txBox="1"/>
          <p:nvPr/>
        </p:nvSpPr>
        <p:spPr>
          <a:xfrm>
            <a:off x="6583518" y="1297540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0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84E1A8C7-6E31-421A-948A-688C3952B9FC}"/>
              </a:ext>
            </a:extLst>
          </p:cNvPr>
          <p:cNvSpPr txBox="1"/>
          <p:nvPr/>
        </p:nvSpPr>
        <p:spPr>
          <a:xfrm>
            <a:off x="7349409" y="1297540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28" name="Flèche : pentagone 27">
            <a:hlinkClick r:id="rId4" action="ppaction://hlinksldjump"/>
            <a:extLst>
              <a:ext uri="{FF2B5EF4-FFF2-40B4-BE49-F238E27FC236}">
                <a16:creationId xmlns:a16="http://schemas.microsoft.com/office/drawing/2014/main" id="{1DBA9520-0096-420F-A129-FFA203BEFB24}"/>
              </a:ext>
            </a:extLst>
          </p:cNvPr>
          <p:cNvSpPr/>
          <p:nvPr/>
        </p:nvSpPr>
        <p:spPr>
          <a:xfrm>
            <a:off x="7829550" y="1395465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pic>
        <p:nvPicPr>
          <p:cNvPr id="29" name="Image 28">
            <a:hlinkClick r:id="rId2" action="ppaction://hlinksldjump"/>
            <a:extLst>
              <a:ext uri="{FF2B5EF4-FFF2-40B4-BE49-F238E27FC236}">
                <a16:creationId xmlns:a16="http://schemas.microsoft.com/office/drawing/2014/main" id="{2FA192E0-C224-4A8B-8FE8-CB12C4C55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1983940"/>
            <a:ext cx="1018046" cy="677108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FB1B5DD6-118E-4B80-837A-9ECFF6A1BD8F}"/>
              </a:ext>
            </a:extLst>
          </p:cNvPr>
          <p:cNvSpPr txBox="1"/>
          <p:nvPr/>
        </p:nvSpPr>
        <p:spPr>
          <a:xfrm>
            <a:off x="1531620" y="1983940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Mures de Machilly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Petits fruits de Machilly 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B5FF810E-11D0-4A48-BC8D-1922610CCB4E}"/>
              </a:ext>
            </a:extLst>
          </p:cNvPr>
          <p:cNvSpPr txBox="1"/>
          <p:nvPr/>
        </p:nvSpPr>
        <p:spPr>
          <a:xfrm>
            <a:off x="4994829" y="1983940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Barquette 250g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8,00 €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417C68ED-936E-41A9-BE85-7A470999B094}"/>
              </a:ext>
            </a:extLst>
          </p:cNvPr>
          <p:cNvSpPr txBox="1"/>
          <p:nvPr/>
        </p:nvSpPr>
        <p:spPr>
          <a:xfrm>
            <a:off x="6583518" y="1983940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0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89E20F4A-2330-4358-B989-BADAB73955BE}"/>
              </a:ext>
            </a:extLst>
          </p:cNvPr>
          <p:cNvSpPr txBox="1"/>
          <p:nvPr/>
        </p:nvSpPr>
        <p:spPr>
          <a:xfrm>
            <a:off x="7349409" y="1983940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34" name="Flèche : pentagone 33">
            <a:hlinkClick r:id="rId4" action="ppaction://hlinksldjump"/>
            <a:extLst>
              <a:ext uri="{FF2B5EF4-FFF2-40B4-BE49-F238E27FC236}">
                <a16:creationId xmlns:a16="http://schemas.microsoft.com/office/drawing/2014/main" id="{9A6B76EF-C073-4252-8235-CF417203F0FD}"/>
              </a:ext>
            </a:extLst>
          </p:cNvPr>
          <p:cNvSpPr/>
          <p:nvPr/>
        </p:nvSpPr>
        <p:spPr>
          <a:xfrm>
            <a:off x="7829550" y="2081865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pic>
        <p:nvPicPr>
          <p:cNvPr id="35" name="Image 34">
            <a:hlinkClick r:id="rId2" action="ppaction://hlinksldjump"/>
            <a:extLst>
              <a:ext uri="{FF2B5EF4-FFF2-40B4-BE49-F238E27FC236}">
                <a16:creationId xmlns:a16="http://schemas.microsoft.com/office/drawing/2014/main" id="{F5408189-53B8-48D2-AA0E-B1E5E50CD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2670340"/>
            <a:ext cx="1018046" cy="677108"/>
          </a:xfrm>
          <a:prstGeom prst="rect">
            <a:avLst/>
          </a:prstGeom>
        </p:spPr>
      </p:pic>
      <p:sp>
        <p:nvSpPr>
          <p:cNvPr id="36" name="ZoneTexte 35">
            <a:extLst>
              <a:ext uri="{FF2B5EF4-FFF2-40B4-BE49-F238E27FC236}">
                <a16:creationId xmlns:a16="http://schemas.microsoft.com/office/drawing/2014/main" id="{CB36D75D-B624-4415-B051-8FCBE2536494}"/>
              </a:ext>
            </a:extLst>
          </p:cNvPr>
          <p:cNvSpPr txBox="1"/>
          <p:nvPr/>
        </p:nvSpPr>
        <p:spPr>
          <a:xfrm>
            <a:off x="1531620" y="2670340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Papaye de Machilly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Petits fruits de Machilly 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07C5EDED-4656-4202-A9C1-794AB1FC141F}"/>
              </a:ext>
            </a:extLst>
          </p:cNvPr>
          <p:cNvSpPr txBox="1"/>
          <p:nvPr/>
        </p:nvSpPr>
        <p:spPr>
          <a:xfrm>
            <a:off x="4994829" y="2670340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La pièce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7,00 €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6D95CE89-95F7-49F2-963D-F347EE077138}"/>
              </a:ext>
            </a:extLst>
          </p:cNvPr>
          <p:cNvSpPr txBox="1"/>
          <p:nvPr/>
        </p:nvSpPr>
        <p:spPr>
          <a:xfrm>
            <a:off x="6583518" y="2670340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0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6EE9332-54C9-452D-9CB3-8D7C8C80DB75}"/>
              </a:ext>
            </a:extLst>
          </p:cNvPr>
          <p:cNvSpPr txBox="1"/>
          <p:nvPr/>
        </p:nvSpPr>
        <p:spPr>
          <a:xfrm>
            <a:off x="7349409" y="2670340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40" name="Flèche : pentagone 39">
            <a:hlinkClick r:id="rId4" action="ppaction://hlinksldjump"/>
            <a:extLst>
              <a:ext uri="{FF2B5EF4-FFF2-40B4-BE49-F238E27FC236}">
                <a16:creationId xmlns:a16="http://schemas.microsoft.com/office/drawing/2014/main" id="{98E44602-9C60-4295-9AD6-F32FE748C36F}"/>
              </a:ext>
            </a:extLst>
          </p:cNvPr>
          <p:cNvSpPr/>
          <p:nvPr/>
        </p:nvSpPr>
        <p:spPr>
          <a:xfrm>
            <a:off x="7829550" y="2768265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A3AB0995-432B-4167-80F7-0D9B7876F521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Les produits frais en direct près de chez vous</a:t>
            </a:r>
          </a:p>
        </p:txBody>
      </p:sp>
    </p:spTree>
    <p:extLst>
      <p:ext uri="{BB962C8B-B14F-4D97-AF65-F5344CB8AC3E}">
        <p14:creationId xmlns:p14="http://schemas.microsoft.com/office/powerpoint/2010/main" val="1542483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ous-titre 2">
            <a:extLst>
              <a:ext uri="{FF2B5EF4-FFF2-40B4-BE49-F238E27FC236}">
                <a16:creationId xmlns:a16="http://schemas.microsoft.com/office/drawing/2014/main" id="{2DBCBF70-62BA-4FE1-B8AC-ABA523E9F8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 err="1"/>
              <a:t>Gaec</a:t>
            </a:r>
            <a:r>
              <a:rPr lang="fr-FR" sz="3600" b="1" dirty="0"/>
              <a:t> </a:t>
            </a:r>
            <a:r>
              <a:rPr lang="fr-FR" sz="3600" b="1" dirty="0" err="1"/>
              <a:t>Bidal</a:t>
            </a:r>
            <a:r>
              <a:rPr lang="fr-FR" sz="3600" b="1" dirty="0"/>
              <a:t> à Sciez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F3D5AA5-5279-4F9C-A47F-810D3A81837B}"/>
              </a:ext>
            </a:extLst>
          </p:cNvPr>
          <p:cNvSpPr txBox="1"/>
          <p:nvPr/>
        </p:nvSpPr>
        <p:spPr>
          <a:xfrm>
            <a:off x="1531620" y="580762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Poireau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GAEC </a:t>
            </a:r>
            <a:r>
              <a:rPr lang="fr-FR" sz="1400" b="1" i="1" dirty="0" err="1">
                <a:solidFill>
                  <a:srgbClr val="C00000"/>
                </a:solidFill>
              </a:rPr>
              <a:t>Bidal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789A19F-36B0-459C-976D-A2B0938DEEF7}"/>
              </a:ext>
            </a:extLst>
          </p:cNvPr>
          <p:cNvSpPr txBox="1"/>
          <p:nvPr/>
        </p:nvSpPr>
        <p:spPr>
          <a:xfrm>
            <a:off x="4971969" y="586495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La pièce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3,00 €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32FB60EB-DE0D-4264-B0B5-B997F6E57B8F}"/>
              </a:ext>
            </a:extLst>
          </p:cNvPr>
          <p:cNvSpPr txBox="1"/>
          <p:nvPr/>
        </p:nvSpPr>
        <p:spPr>
          <a:xfrm>
            <a:off x="6583437" y="588250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0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B15604F-9DB0-4061-BDD1-40BF98B1A677}"/>
              </a:ext>
            </a:extLst>
          </p:cNvPr>
          <p:cNvSpPr txBox="1"/>
          <p:nvPr/>
        </p:nvSpPr>
        <p:spPr>
          <a:xfrm>
            <a:off x="7311351" y="588250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22" name="Flèche : pentagone 21">
            <a:hlinkClick r:id="rId2" action="ppaction://hlinksldjump"/>
            <a:extLst>
              <a:ext uri="{FF2B5EF4-FFF2-40B4-BE49-F238E27FC236}">
                <a16:creationId xmlns:a16="http://schemas.microsoft.com/office/drawing/2014/main" id="{B2F65C35-6509-43A8-BF96-A5A86523E23E}"/>
              </a:ext>
            </a:extLst>
          </p:cNvPr>
          <p:cNvSpPr/>
          <p:nvPr/>
        </p:nvSpPr>
        <p:spPr>
          <a:xfrm>
            <a:off x="7829550" y="718357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pic>
        <p:nvPicPr>
          <p:cNvPr id="23" name="Image 22">
            <a:hlinkClick r:id="rId3" action="ppaction://hlinksldjump"/>
            <a:extLst>
              <a:ext uri="{FF2B5EF4-FFF2-40B4-BE49-F238E27FC236}">
                <a16:creationId xmlns:a16="http://schemas.microsoft.com/office/drawing/2014/main" id="{04969973-A511-430E-9D72-BAA84AE55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11" y="1297540"/>
            <a:ext cx="1018046" cy="677108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88D6FEDF-5403-49A4-AB39-5FCDF10058D5}"/>
              </a:ext>
            </a:extLst>
          </p:cNvPr>
          <p:cNvSpPr txBox="1"/>
          <p:nvPr/>
        </p:nvSpPr>
        <p:spPr>
          <a:xfrm>
            <a:off x="1531620" y="1297540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Carotte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GAEC </a:t>
            </a:r>
            <a:r>
              <a:rPr lang="fr-FR" sz="1400" b="1" i="1" dirty="0" err="1">
                <a:solidFill>
                  <a:srgbClr val="C00000"/>
                </a:solidFill>
              </a:rPr>
              <a:t>Bidal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08CA12C-B15A-4564-B0E5-BF1D6D08A49A}"/>
              </a:ext>
            </a:extLst>
          </p:cNvPr>
          <p:cNvSpPr txBox="1"/>
          <p:nvPr/>
        </p:nvSpPr>
        <p:spPr>
          <a:xfrm>
            <a:off x="4994829" y="1297540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La pièce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3,00 €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074F2BF-462D-4896-AEF7-94197DCA677B}"/>
              </a:ext>
            </a:extLst>
          </p:cNvPr>
          <p:cNvSpPr txBox="1"/>
          <p:nvPr/>
        </p:nvSpPr>
        <p:spPr>
          <a:xfrm>
            <a:off x="6583518" y="1297540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0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84E1A8C7-6E31-421A-948A-688C3952B9FC}"/>
              </a:ext>
            </a:extLst>
          </p:cNvPr>
          <p:cNvSpPr txBox="1"/>
          <p:nvPr/>
        </p:nvSpPr>
        <p:spPr>
          <a:xfrm>
            <a:off x="7349409" y="1297540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28" name="Flèche : pentagone 27">
            <a:hlinkClick r:id="rId2" action="ppaction://hlinksldjump"/>
            <a:extLst>
              <a:ext uri="{FF2B5EF4-FFF2-40B4-BE49-F238E27FC236}">
                <a16:creationId xmlns:a16="http://schemas.microsoft.com/office/drawing/2014/main" id="{1DBA9520-0096-420F-A129-FFA203BEFB24}"/>
              </a:ext>
            </a:extLst>
          </p:cNvPr>
          <p:cNvSpPr/>
          <p:nvPr/>
        </p:nvSpPr>
        <p:spPr>
          <a:xfrm>
            <a:off x="7829550" y="1395465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pic>
        <p:nvPicPr>
          <p:cNvPr id="29" name="Image 28">
            <a:hlinkClick r:id="rId3" action="ppaction://hlinksldjump"/>
            <a:extLst>
              <a:ext uri="{FF2B5EF4-FFF2-40B4-BE49-F238E27FC236}">
                <a16:creationId xmlns:a16="http://schemas.microsoft.com/office/drawing/2014/main" id="{2FA192E0-C224-4A8B-8FE8-CB12C4C55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905" y="568227"/>
            <a:ext cx="1018046" cy="677108"/>
          </a:xfrm>
          <a:prstGeom prst="rect">
            <a:avLst/>
          </a:prstGeom>
        </p:spPr>
      </p:pic>
      <p:sp>
        <p:nvSpPr>
          <p:cNvPr id="41" name="ZoneTexte 40">
            <a:extLst>
              <a:ext uri="{FF2B5EF4-FFF2-40B4-BE49-F238E27FC236}">
                <a16:creationId xmlns:a16="http://schemas.microsoft.com/office/drawing/2014/main" id="{A3AB0995-432B-4167-80F7-0D9B7876F521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Les produits frais en direct près de chez vous</a:t>
            </a:r>
          </a:p>
        </p:txBody>
      </p:sp>
    </p:spTree>
    <p:extLst>
      <p:ext uri="{BB962C8B-B14F-4D97-AF65-F5344CB8AC3E}">
        <p14:creationId xmlns:p14="http://schemas.microsoft.com/office/powerpoint/2010/main" val="1773851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ous-titre 2">
            <a:extLst>
              <a:ext uri="{FF2B5EF4-FFF2-40B4-BE49-F238E27FC236}">
                <a16:creationId xmlns:a16="http://schemas.microsoft.com/office/drawing/2014/main" id="{2DBCBF70-62BA-4FE1-B8AC-ABA523E9F8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fruits &amp; légumes</a:t>
            </a:r>
          </a:p>
        </p:txBody>
      </p:sp>
      <p:pic>
        <p:nvPicPr>
          <p:cNvPr id="14" name="Image 13">
            <a:hlinkClick r:id="rId2" action="ppaction://hlinksldjump"/>
            <a:extLst>
              <a:ext uri="{FF2B5EF4-FFF2-40B4-BE49-F238E27FC236}">
                <a16:creationId xmlns:a16="http://schemas.microsoft.com/office/drawing/2014/main" id="{95404477-3C59-4DB6-89E6-80D71AD3E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553136"/>
            <a:ext cx="1018046" cy="677108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DF3D5AA5-5279-4F9C-A47F-810D3A81837B}"/>
              </a:ext>
            </a:extLst>
          </p:cNvPr>
          <p:cNvSpPr txBox="1"/>
          <p:nvPr/>
        </p:nvSpPr>
        <p:spPr>
          <a:xfrm>
            <a:off x="1531620" y="553136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Framboises de Machilly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La </a:t>
            </a:r>
            <a:r>
              <a:rPr lang="fr-FR" sz="1400" b="1" i="1" dirty="0" err="1">
                <a:solidFill>
                  <a:srgbClr val="C00000"/>
                </a:solidFill>
              </a:rPr>
              <a:t>Framboiserie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789A19F-36B0-459C-976D-A2B0938DEEF7}"/>
              </a:ext>
            </a:extLst>
          </p:cNvPr>
          <p:cNvSpPr txBox="1"/>
          <p:nvPr/>
        </p:nvSpPr>
        <p:spPr>
          <a:xfrm>
            <a:off x="4994829" y="553136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Barquette 250g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6,00 €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32FB60EB-DE0D-4264-B0B5-B997F6E57B8F}"/>
              </a:ext>
            </a:extLst>
          </p:cNvPr>
          <p:cNvSpPr txBox="1"/>
          <p:nvPr/>
        </p:nvSpPr>
        <p:spPr>
          <a:xfrm>
            <a:off x="6583518" y="553136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2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B15604F-9DB0-4061-BDD1-40BF98B1A677}"/>
              </a:ext>
            </a:extLst>
          </p:cNvPr>
          <p:cNvSpPr txBox="1"/>
          <p:nvPr/>
        </p:nvSpPr>
        <p:spPr>
          <a:xfrm>
            <a:off x="7349409" y="553136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22" name="Flèche : pentagone 21">
            <a:hlinkClick r:id="rId4" action="ppaction://hlinksldjump"/>
            <a:extLst>
              <a:ext uri="{FF2B5EF4-FFF2-40B4-BE49-F238E27FC236}">
                <a16:creationId xmlns:a16="http://schemas.microsoft.com/office/drawing/2014/main" id="{B2F65C35-6509-43A8-BF96-A5A86523E23E}"/>
              </a:ext>
            </a:extLst>
          </p:cNvPr>
          <p:cNvSpPr/>
          <p:nvPr/>
        </p:nvSpPr>
        <p:spPr>
          <a:xfrm>
            <a:off x="7829550" y="718357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pic>
        <p:nvPicPr>
          <p:cNvPr id="23" name="Image 22">
            <a:hlinkClick r:id="rId2" action="ppaction://hlinksldjump"/>
            <a:extLst>
              <a:ext uri="{FF2B5EF4-FFF2-40B4-BE49-F238E27FC236}">
                <a16:creationId xmlns:a16="http://schemas.microsoft.com/office/drawing/2014/main" id="{04969973-A511-430E-9D72-BAA84AE55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1297540"/>
            <a:ext cx="1018046" cy="677108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88D6FEDF-5403-49A4-AB39-5FCDF10058D5}"/>
              </a:ext>
            </a:extLst>
          </p:cNvPr>
          <p:cNvSpPr txBox="1"/>
          <p:nvPr/>
        </p:nvSpPr>
        <p:spPr>
          <a:xfrm>
            <a:off x="1531620" y="1297540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Fraises de Machilly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La </a:t>
            </a:r>
            <a:r>
              <a:rPr lang="fr-FR" sz="1400" b="1" i="1" dirty="0" err="1">
                <a:solidFill>
                  <a:srgbClr val="C00000"/>
                </a:solidFill>
              </a:rPr>
              <a:t>Framboiserie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08CA12C-B15A-4564-B0E5-BF1D6D08A49A}"/>
              </a:ext>
            </a:extLst>
          </p:cNvPr>
          <p:cNvSpPr txBox="1"/>
          <p:nvPr/>
        </p:nvSpPr>
        <p:spPr>
          <a:xfrm>
            <a:off x="4994829" y="1297540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Barquette 250g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5,00 €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074F2BF-462D-4896-AEF7-94197DCA677B}"/>
              </a:ext>
            </a:extLst>
          </p:cNvPr>
          <p:cNvSpPr txBox="1"/>
          <p:nvPr/>
        </p:nvSpPr>
        <p:spPr>
          <a:xfrm>
            <a:off x="6583518" y="1297540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0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84E1A8C7-6E31-421A-948A-688C3952B9FC}"/>
              </a:ext>
            </a:extLst>
          </p:cNvPr>
          <p:cNvSpPr txBox="1"/>
          <p:nvPr/>
        </p:nvSpPr>
        <p:spPr>
          <a:xfrm>
            <a:off x="7349409" y="1297540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28" name="Flèche : pentagone 27">
            <a:hlinkClick r:id="rId4" action="ppaction://hlinksldjump"/>
            <a:extLst>
              <a:ext uri="{FF2B5EF4-FFF2-40B4-BE49-F238E27FC236}">
                <a16:creationId xmlns:a16="http://schemas.microsoft.com/office/drawing/2014/main" id="{1DBA9520-0096-420F-A129-FFA203BEFB24}"/>
              </a:ext>
            </a:extLst>
          </p:cNvPr>
          <p:cNvSpPr/>
          <p:nvPr/>
        </p:nvSpPr>
        <p:spPr>
          <a:xfrm>
            <a:off x="7829550" y="1395465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pic>
        <p:nvPicPr>
          <p:cNvPr id="29" name="Image 28">
            <a:hlinkClick r:id="rId2" action="ppaction://hlinksldjump"/>
            <a:extLst>
              <a:ext uri="{FF2B5EF4-FFF2-40B4-BE49-F238E27FC236}">
                <a16:creationId xmlns:a16="http://schemas.microsoft.com/office/drawing/2014/main" id="{2FA192E0-C224-4A8B-8FE8-CB12C4C55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1983940"/>
            <a:ext cx="1018046" cy="677108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FB1B5DD6-118E-4B80-837A-9ECFF6A1BD8F}"/>
              </a:ext>
            </a:extLst>
          </p:cNvPr>
          <p:cNvSpPr txBox="1"/>
          <p:nvPr/>
        </p:nvSpPr>
        <p:spPr>
          <a:xfrm>
            <a:off x="1531620" y="1983940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Mures de Machilly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La </a:t>
            </a:r>
            <a:r>
              <a:rPr lang="fr-FR" sz="1400" b="1" i="1" dirty="0" err="1">
                <a:solidFill>
                  <a:srgbClr val="C00000"/>
                </a:solidFill>
              </a:rPr>
              <a:t>Framboiserie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B5FF810E-11D0-4A48-BC8D-1922610CCB4E}"/>
              </a:ext>
            </a:extLst>
          </p:cNvPr>
          <p:cNvSpPr txBox="1"/>
          <p:nvPr/>
        </p:nvSpPr>
        <p:spPr>
          <a:xfrm>
            <a:off x="4994829" y="1983940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Barquette 250g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8,00 €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417C68ED-936E-41A9-BE85-7A470999B094}"/>
              </a:ext>
            </a:extLst>
          </p:cNvPr>
          <p:cNvSpPr txBox="1"/>
          <p:nvPr/>
        </p:nvSpPr>
        <p:spPr>
          <a:xfrm>
            <a:off x="6583518" y="1983940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0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89E20F4A-2330-4358-B989-BADAB73955BE}"/>
              </a:ext>
            </a:extLst>
          </p:cNvPr>
          <p:cNvSpPr txBox="1"/>
          <p:nvPr/>
        </p:nvSpPr>
        <p:spPr>
          <a:xfrm>
            <a:off x="7349409" y="1983940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34" name="Flèche : pentagone 33">
            <a:hlinkClick r:id="rId4" action="ppaction://hlinksldjump"/>
            <a:extLst>
              <a:ext uri="{FF2B5EF4-FFF2-40B4-BE49-F238E27FC236}">
                <a16:creationId xmlns:a16="http://schemas.microsoft.com/office/drawing/2014/main" id="{9A6B76EF-C073-4252-8235-CF417203F0FD}"/>
              </a:ext>
            </a:extLst>
          </p:cNvPr>
          <p:cNvSpPr/>
          <p:nvPr/>
        </p:nvSpPr>
        <p:spPr>
          <a:xfrm>
            <a:off x="7829550" y="2081865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pic>
        <p:nvPicPr>
          <p:cNvPr id="35" name="Image 34">
            <a:hlinkClick r:id="rId2" action="ppaction://hlinksldjump"/>
            <a:extLst>
              <a:ext uri="{FF2B5EF4-FFF2-40B4-BE49-F238E27FC236}">
                <a16:creationId xmlns:a16="http://schemas.microsoft.com/office/drawing/2014/main" id="{F5408189-53B8-48D2-AA0E-B1E5E50CD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2670340"/>
            <a:ext cx="1018046" cy="677108"/>
          </a:xfrm>
          <a:prstGeom prst="rect">
            <a:avLst/>
          </a:prstGeom>
        </p:spPr>
      </p:pic>
      <p:sp>
        <p:nvSpPr>
          <p:cNvPr id="36" name="ZoneTexte 35">
            <a:extLst>
              <a:ext uri="{FF2B5EF4-FFF2-40B4-BE49-F238E27FC236}">
                <a16:creationId xmlns:a16="http://schemas.microsoft.com/office/drawing/2014/main" id="{CB36D75D-B624-4415-B051-8FCBE2536494}"/>
              </a:ext>
            </a:extLst>
          </p:cNvPr>
          <p:cNvSpPr txBox="1"/>
          <p:nvPr/>
        </p:nvSpPr>
        <p:spPr>
          <a:xfrm>
            <a:off x="1531620" y="2670340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Papaye de Machilly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La </a:t>
            </a:r>
            <a:r>
              <a:rPr lang="fr-FR" sz="1400" b="1" i="1" dirty="0" err="1">
                <a:solidFill>
                  <a:srgbClr val="C00000"/>
                </a:solidFill>
              </a:rPr>
              <a:t>Framboiserie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07C5EDED-4656-4202-A9C1-794AB1FC141F}"/>
              </a:ext>
            </a:extLst>
          </p:cNvPr>
          <p:cNvSpPr txBox="1"/>
          <p:nvPr/>
        </p:nvSpPr>
        <p:spPr>
          <a:xfrm>
            <a:off x="4994829" y="2670340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La pièce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7,00 €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6D95CE89-95F7-49F2-963D-F347EE077138}"/>
              </a:ext>
            </a:extLst>
          </p:cNvPr>
          <p:cNvSpPr txBox="1"/>
          <p:nvPr/>
        </p:nvSpPr>
        <p:spPr>
          <a:xfrm>
            <a:off x="6583518" y="2670340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2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6EE9332-54C9-452D-9CB3-8D7C8C80DB75}"/>
              </a:ext>
            </a:extLst>
          </p:cNvPr>
          <p:cNvSpPr txBox="1"/>
          <p:nvPr/>
        </p:nvSpPr>
        <p:spPr>
          <a:xfrm>
            <a:off x="7349409" y="2670340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40" name="Flèche : pentagone 39">
            <a:hlinkClick r:id="rId4" action="ppaction://hlinksldjump"/>
            <a:extLst>
              <a:ext uri="{FF2B5EF4-FFF2-40B4-BE49-F238E27FC236}">
                <a16:creationId xmlns:a16="http://schemas.microsoft.com/office/drawing/2014/main" id="{98E44602-9C60-4295-9AD6-F32FE748C36F}"/>
              </a:ext>
            </a:extLst>
          </p:cNvPr>
          <p:cNvSpPr/>
          <p:nvPr/>
        </p:nvSpPr>
        <p:spPr>
          <a:xfrm>
            <a:off x="7829550" y="2768265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A3AB0995-432B-4167-80F7-0D9B7876F521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Les produits frais en direct près de chez vous</a:t>
            </a:r>
          </a:p>
        </p:txBody>
      </p:sp>
      <p:pic>
        <p:nvPicPr>
          <p:cNvPr id="49" name="Image 48">
            <a:hlinkClick r:id="rId2" action="ppaction://hlinksldjump"/>
            <a:extLst>
              <a:ext uri="{FF2B5EF4-FFF2-40B4-BE49-F238E27FC236}">
                <a16:creationId xmlns:a16="http://schemas.microsoft.com/office/drawing/2014/main" id="{4753CC90-32C8-4A72-8479-15F1B9501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3328864"/>
            <a:ext cx="1018046" cy="677108"/>
          </a:xfrm>
          <a:prstGeom prst="rect">
            <a:avLst/>
          </a:prstGeom>
        </p:spPr>
      </p:pic>
      <p:sp>
        <p:nvSpPr>
          <p:cNvPr id="50" name="ZoneTexte 49">
            <a:extLst>
              <a:ext uri="{FF2B5EF4-FFF2-40B4-BE49-F238E27FC236}">
                <a16:creationId xmlns:a16="http://schemas.microsoft.com/office/drawing/2014/main" id="{79C8EB7A-DB48-44F2-A0E8-B471FD68465C}"/>
              </a:ext>
            </a:extLst>
          </p:cNvPr>
          <p:cNvSpPr txBox="1"/>
          <p:nvPr/>
        </p:nvSpPr>
        <p:spPr>
          <a:xfrm>
            <a:off x="1531620" y="3328864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Poireau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GAEC </a:t>
            </a:r>
            <a:r>
              <a:rPr lang="fr-FR" sz="1400" b="1" i="1" dirty="0" err="1">
                <a:solidFill>
                  <a:srgbClr val="C00000"/>
                </a:solidFill>
              </a:rPr>
              <a:t>Bidal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81A19460-5991-4BD5-86C9-6425D2F728B8}"/>
              </a:ext>
            </a:extLst>
          </p:cNvPr>
          <p:cNvSpPr txBox="1"/>
          <p:nvPr/>
        </p:nvSpPr>
        <p:spPr>
          <a:xfrm>
            <a:off x="4994829" y="3328864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Le kilo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3,00 €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C70B267C-5F2B-4280-951B-C634774154DD}"/>
              </a:ext>
            </a:extLst>
          </p:cNvPr>
          <p:cNvSpPr txBox="1"/>
          <p:nvPr/>
        </p:nvSpPr>
        <p:spPr>
          <a:xfrm>
            <a:off x="6583518" y="3328864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1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4E9DE9CE-6F32-4B5C-8015-ED4E8F0C9433}"/>
              </a:ext>
            </a:extLst>
          </p:cNvPr>
          <p:cNvSpPr txBox="1"/>
          <p:nvPr/>
        </p:nvSpPr>
        <p:spPr>
          <a:xfrm>
            <a:off x="7349409" y="3328864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54" name="Flèche : pentagone 53">
            <a:hlinkClick r:id="rId4" action="ppaction://hlinksldjump"/>
            <a:extLst>
              <a:ext uri="{FF2B5EF4-FFF2-40B4-BE49-F238E27FC236}">
                <a16:creationId xmlns:a16="http://schemas.microsoft.com/office/drawing/2014/main" id="{D1E04F73-9758-4D4C-9D84-1A0C7642B28F}"/>
              </a:ext>
            </a:extLst>
          </p:cNvPr>
          <p:cNvSpPr/>
          <p:nvPr/>
        </p:nvSpPr>
        <p:spPr>
          <a:xfrm>
            <a:off x="7829550" y="3426789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  <p:pic>
        <p:nvPicPr>
          <p:cNvPr id="55" name="Image 54">
            <a:hlinkClick r:id="rId2" action="ppaction://hlinksldjump"/>
            <a:extLst>
              <a:ext uri="{FF2B5EF4-FFF2-40B4-BE49-F238E27FC236}">
                <a16:creationId xmlns:a16="http://schemas.microsoft.com/office/drawing/2014/main" id="{AA6EE02C-4D67-49CE-A56B-F378614F6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3966301"/>
            <a:ext cx="1018046" cy="677108"/>
          </a:xfrm>
          <a:prstGeom prst="rect">
            <a:avLst/>
          </a:prstGeom>
        </p:spPr>
      </p:pic>
      <p:sp>
        <p:nvSpPr>
          <p:cNvPr id="56" name="ZoneTexte 55">
            <a:extLst>
              <a:ext uri="{FF2B5EF4-FFF2-40B4-BE49-F238E27FC236}">
                <a16:creationId xmlns:a16="http://schemas.microsoft.com/office/drawing/2014/main" id="{A834D89A-546A-4877-9DB9-AE2CB28BD17A}"/>
              </a:ext>
            </a:extLst>
          </p:cNvPr>
          <p:cNvSpPr txBox="1"/>
          <p:nvPr/>
        </p:nvSpPr>
        <p:spPr>
          <a:xfrm>
            <a:off x="1531620" y="3966301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Carotte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Produit par GAEC </a:t>
            </a:r>
            <a:r>
              <a:rPr lang="fr-FR" sz="1400" b="1" i="1" dirty="0" err="1">
                <a:solidFill>
                  <a:srgbClr val="C00000"/>
                </a:solidFill>
              </a:rPr>
              <a:t>Bidal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2C154D62-B5B6-453F-82B9-DA26CAD781B8}"/>
              </a:ext>
            </a:extLst>
          </p:cNvPr>
          <p:cNvSpPr txBox="1"/>
          <p:nvPr/>
        </p:nvSpPr>
        <p:spPr>
          <a:xfrm>
            <a:off x="4994829" y="3966301"/>
            <a:ext cx="150876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La pièce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3,00 €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D13F378C-EF51-436F-B60D-ED81DDB218E2}"/>
              </a:ext>
            </a:extLst>
          </p:cNvPr>
          <p:cNvSpPr txBox="1"/>
          <p:nvPr/>
        </p:nvSpPr>
        <p:spPr>
          <a:xfrm>
            <a:off x="6583518" y="3966301"/>
            <a:ext cx="685962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fr-FR" sz="1200" b="1" i="1" dirty="0">
              <a:solidFill>
                <a:srgbClr val="C00000"/>
              </a:solidFill>
            </a:endParaRPr>
          </a:p>
          <a:p>
            <a:pPr algn="ctr"/>
            <a:r>
              <a:rPr lang="fr-FR" sz="1400" b="1" i="1" dirty="0">
                <a:solidFill>
                  <a:srgbClr val="C00000"/>
                </a:solidFill>
              </a:rPr>
              <a:t>2</a:t>
            </a:r>
          </a:p>
          <a:p>
            <a:endParaRPr lang="fr-FR" sz="1200" b="1" i="1" dirty="0">
              <a:solidFill>
                <a:srgbClr val="C00000"/>
              </a:solidFill>
            </a:endParaRP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8A024E85-260D-44DD-9129-F8D912131F7E}"/>
              </a:ext>
            </a:extLst>
          </p:cNvPr>
          <p:cNvSpPr txBox="1"/>
          <p:nvPr/>
        </p:nvSpPr>
        <p:spPr>
          <a:xfrm>
            <a:off x="7349409" y="3966301"/>
            <a:ext cx="251541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+ 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-</a:t>
            </a:r>
          </a:p>
        </p:txBody>
      </p:sp>
      <p:sp>
        <p:nvSpPr>
          <p:cNvPr id="60" name="Flèche : pentagone 59">
            <a:hlinkClick r:id="rId4" action="ppaction://hlinksldjump"/>
            <a:extLst>
              <a:ext uri="{FF2B5EF4-FFF2-40B4-BE49-F238E27FC236}">
                <a16:creationId xmlns:a16="http://schemas.microsoft.com/office/drawing/2014/main" id="{3E026E54-595C-40AB-B7AC-F33BAD5FC9C3}"/>
              </a:ext>
            </a:extLst>
          </p:cNvPr>
          <p:cNvSpPr/>
          <p:nvPr/>
        </p:nvSpPr>
        <p:spPr>
          <a:xfrm>
            <a:off x="7829550" y="4064226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</p:spTree>
    <p:extLst>
      <p:ext uri="{BB962C8B-B14F-4D97-AF65-F5344CB8AC3E}">
        <p14:creationId xmlns:p14="http://schemas.microsoft.com/office/powerpoint/2010/main" val="2131606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6BEB623-8ACB-4D09-8767-AB6A23C99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laplacedumarche.com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5143AD-5408-4ADC-8882-9A50926E806A}"/>
              </a:ext>
            </a:extLst>
          </p:cNvPr>
          <p:cNvSpPr txBox="1"/>
          <p:nvPr/>
        </p:nvSpPr>
        <p:spPr>
          <a:xfrm>
            <a:off x="9326880" y="297266"/>
            <a:ext cx="2777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Remplissez votre panier</a:t>
            </a:r>
            <a:endParaRPr lang="fr-FR" b="1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AFAA8EB-49DC-4D20-A7F1-4E4E03EBBBD6}"/>
              </a:ext>
            </a:extLst>
          </p:cNvPr>
          <p:cNvSpPr txBox="1"/>
          <p:nvPr/>
        </p:nvSpPr>
        <p:spPr>
          <a:xfrm>
            <a:off x="-6202" y="2286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Découvrez nos artisans producteurs</a:t>
            </a:r>
          </a:p>
        </p:txBody>
      </p:sp>
      <p:pic>
        <p:nvPicPr>
          <p:cNvPr id="11" name="Image 10">
            <a:hlinkClick r:id="rId3" action="ppaction://hlinksldjump"/>
            <a:extLst>
              <a:ext uri="{FF2B5EF4-FFF2-40B4-BE49-F238E27FC236}">
                <a16:creationId xmlns:a16="http://schemas.microsoft.com/office/drawing/2014/main" id="{F27A76C3-068E-4499-9705-DB638C893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11" y="553136"/>
            <a:ext cx="1018046" cy="677108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59A6620-F25D-4815-92EA-70951887B7EB}"/>
              </a:ext>
            </a:extLst>
          </p:cNvPr>
          <p:cNvSpPr txBox="1"/>
          <p:nvPr/>
        </p:nvSpPr>
        <p:spPr>
          <a:xfrm>
            <a:off x="1531620" y="553136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 PETITS FRUITS DE MACHILLY</a:t>
            </a:r>
            <a:endParaRPr lang="fr-FR" sz="1400" b="1" dirty="0">
              <a:solidFill>
                <a:srgbClr val="C00000"/>
              </a:solidFill>
            </a:endParaRP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Fruits rouges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A9BBC6C-76C5-4AA8-B946-105AF499244C}"/>
              </a:ext>
            </a:extLst>
          </p:cNvPr>
          <p:cNvSpPr txBox="1"/>
          <p:nvPr/>
        </p:nvSpPr>
        <p:spPr>
          <a:xfrm>
            <a:off x="4994829" y="553136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découvri</a:t>
            </a:r>
            <a:r>
              <a:rPr lang="fr-FR" sz="1400" b="1" dirty="0">
                <a:solidFill>
                  <a:srgbClr val="C00000"/>
                </a:solidFill>
              </a:rPr>
              <a:t>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19" name="ZoneTexte 18">
            <a:hlinkClick r:id="rId6" action="ppaction://hlinksldjump"/>
            <a:extLst>
              <a:ext uri="{FF2B5EF4-FFF2-40B4-BE49-F238E27FC236}">
                <a16:creationId xmlns:a16="http://schemas.microsoft.com/office/drawing/2014/main" id="{FC2753C6-727B-4133-B9D7-67875EEA55A7}"/>
              </a:ext>
            </a:extLst>
          </p:cNvPr>
          <p:cNvSpPr txBox="1"/>
          <p:nvPr/>
        </p:nvSpPr>
        <p:spPr>
          <a:xfrm>
            <a:off x="5008368" y="922467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pic>
        <p:nvPicPr>
          <p:cNvPr id="20" name="Image 19">
            <a:hlinkClick r:id="rId3" action="ppaction://hlinksldjump"/>
            <a:extLst>
              <a:ext uri="{FF2B5EF4-FFF2-40B4-BE49-F238E27FC236}">
                <a16:creationId xmlns:a16="http://schemas.microsoft.com/office/drawing/2014/main" id="{C819C183-DFFE-426C-82E5-D3500416B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11" y="1291798"/>
            <a:ext cx="1018046" cy="677108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391A0DDA-1E89-4EFA-8872-30ECA04A039B}"/>
              </a:ext>
            </a:extLst>
          </p:cNvPr>
          <p:cNvSpPr txBox="1"/>
          <p:nvPr/>
        </p:nvSpPr>
        <p:spPr>
          <a:xfrm>
            <a:off x="1531620" y="1291798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GAEC BIDAL SCIEZ</a:t>
            </a:r>
            <a:endParaRPr lang="fr-FR" sz="1400" b="1" dirty="0">
              <a:solidFill>
                <a:srgbClr val="C00000"/>
              </a:solidFill>
            </a:endParaRP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Légumes de saison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69D2FCCB-29BB-4858-8EDF-0519DBF5155F}"/>
              </a:ext>
            </a:extLst>
          </p:cNvPr>
          <p:cNvSpPr txBox="1"/>
          <p:nvPr/>
        </p:nvSpPr>
        <p:spPr>
          <a:xfrm>
            <a:off x="4994829" y="1291798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découvrir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085A8544-7F12-4D4A-9182-E8BF6F4362C3}"/>
              </a:ext>
            </a:extLst>
          </p:cNvPr>
          <p:cNvSpPr txBox="1"/>
          <p:nvPr/>
        </p:nvSpPr>
        <p:spPr>
          <a:xfrm>
            <a:off x="5008368" y="1661129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CDDFC40-2791-4954-908B-C0C8DEB7B150}"/>
              </a:ext>
            </a:extLst>
          </p:cNvPr>
          <p:cNvSpPr txBox="1"/>
          <p:nvPr/>
        </p:nvSpPr>
        <p:spPr>
          <a:xfrm>
            <a:off x="1531620" y="2040515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PECHERIE PERTUISET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Poissons du Léman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2676676-03F4-4509-B050-582A69939227}"/>
              </a:ext>
            </a:extLst>
          </p:cNvPr>
          <p:cNvSpPr txBox="1"/>
          <p:nvPr/>
        </p:nvSpPr>
        <p:spPr>
          <a:xfrm>
            <a:off x="4994829" y="2040515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découvrir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E4FE588A-BD38-4084-BEC9-3B99022103DD}"/>
              </a:ext>
            </a:extLst>
          </p:cNvPr>
          <p:cNvSpPr txBox="1"/>
          <p:nvPr/>
        </p:nvSpPr>
        <p:spPr>
          <a:xfrm>
            <a:off x="5008368" y="2409846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188E7DB8-FE66-4FCA-B46F-258A7A98FF82}"/>
              </a:ext>
            </a:extLst>
          </p:cNvPr>
          <p:cNvSpPr txBox="1"/>
          <p:nvPr/>
        </p:nvSpPr>
        <p:spPr>
          <a:xfrm>
            <a:off x="1531620" y="2789232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LES CHARCUTERIE DE VALERIE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Charcuterie de Savoie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7B820980-35F4-4802-9DE1-E14C869D820C}"/>
              </a:ext>
            </a:extLst>
          </p:cNvPr>
          <p:cNvSpPr txBox="1"/>
          <p:nvPr/>
        </p:nvSpPr>
        <p:spPr>
          <a:xfrm>
            <a:off x="4994829" y="2789232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découvrir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E61FD1E9-E0BC-44A7-9A24-A20BFAF8CC52}"/>
              </a:ext>
            </a:extLst>
          </p:cNvPr>
          <p:cNvSpPr txBox="1"/>
          <p:nvPr/>
        </p:nvSpPr>
        <p:spPr>
          <a:xfrm>
            <a:off x="5008368" y="3158563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pic>
        <p:nvPicPr>
          <p:cNvPr id="32" name="Image 31">
            <a:hlinkClick r:id="rId3" action="ppaction://hlinksldjump"/>
            <a:extLst>
              <a:ext uri="{FF2B5EF4-FFF2-40B4-BE49-F238E27FC236}">
                <a16:creationId xmlns:a16="http://schemas.microsoft.com/office/drawing/2014/main" id="{52881053-24A9-46A4-BB2F-00D64089C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11" y="3549343"/>
            <a:ext cx="1018046" cy="677108"/>
          </a:xfrm>
          <a:prstGeom prst="rect">
            <a:avLst/>
          </a:prstGeom>
        </p:spPr>
      </p:pic>
      <p:sp>
        <p:nvSpPr>
          <p:cNvPr id="33" name="ZoneTexte 32">
            <a:extLst>
              <a:ext uri="{FF2B5EF4-FFF2-40B4-BE49-F238E27FC236}">
                <a16:creationId xmlns:a16="http://schemas.microsoft.com/office/drawing/2014/main" id="{87950F86-0F3A-4301-A475-7C6EA76B7305}"/>
              </a:ext>
            </a:extLst>
          </p:cNvPr>
          <p:cNvSpPr txBox="1"/>
          <p:nvPr/>
        </p:nvSpPr>
        <p:spPr>
          <a:xfrm>
            <a:off x="1531620" y="3549343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VIGNES DU PARADIS D.LUCAS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Vins de Ballaison et </a:t>
            </a:r>
            <a:r>
              <a:rPr lang="fr-FR" sz="1400" b="1" i="1" dirty="0" err="1">
                <a:solidFill>
                  <a:srgbClr val="C00000"/>
                </a:solidFill>
              </a:rPr>
              <a:t>Chens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21063E8A-7413-458D-94BD-0B792B278411}"/>
              </a:ext>
            </a:extLst>
          </p:cNvPr>
          <p:cNvSpPr txBox="1"/>
          <p:nvPr/>
        </p:nvSpPr>
        <p:spPr>
          <a:xfrm>
            <a:off x="4994829" y="3549343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découvrir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B72940C6-F022-4B18-B669-03C9575E7898}"/>
              </a:ext>
            </a:extLst>
          </p:cNvPr>
          <p:cNvSpPr txBox="1"/>
          <p:nvPr/>
        </p:nvSpPr>
        <p:spPr>
          <a:xfrm>
            <a:off x="5008368" y="3918674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F41EC48B-8F61-4197-9A5A-FAD98BF5FCC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5104" y="2042239"/>
            <a:ext cx="986516" cy="675384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00424617-2BBD-40DB-A20A-C08B2A0F296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64057" y="2789232"/>
            <a:ext cx="948609" cy="675384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AC973BDF-2B8A-4E85-ADB4-4A549A349BA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83011" y="3558994"/>
            <a:ext cx="973737" cy="66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7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6BEB623-8ACB-4D09-8767-AB6A23C99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laplacedumarche.com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5143AD-5408-4ADC-8882-9A50926E806A}"/>
              </a:ext>
            </a:extLst>
          </p:cNvPr>
          <p:cNvSpPr txBox="1"/>
          <p:nvPr/>
        </p:nvSpPr>
        <p:spPr>
          <a:xfrm>
            <a:off x="9326880" y="297266"/>
            <a:ext cx="2777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Remplissez votre panier</a:t>
            </a:r>
            <a:endParaRPr lang="fr-FR" b="1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AFAA8EB-49DC-4D20-A7F1-4E4E03EBBBD6}"/>
              </a:ext>
            </a:extLst>
          </p:cNvPr>
          <p:cNvSpPr txBox="1"/>
          <p:nvPr/>
        </p:nvSpPr>
        <p:spPr>
          <a:xfrm>
            <a:off x="-6202" y="2286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Découvrez nos artisans producteurs</a:t>
            </a:r>
          </a:p>
        </p:txBody>
      </p:sp>
      <p:pic>
        <p:nvPicPr>
          <p:cNvPr id="11" name="Image 10">
            <a:hlinkClick r:id="rId2" action="ppaction://hlinksldjump"/>
            <a:extLst>
              <a:ext uri="{FF2B5EF4-FFF2-40B4-BE49-F238E27FC236}">
                <a16:creationId xmlns:a16="http://schemas.microsoft.com/office/drawing/2014/main" id="{F27A76C3-068E-4499-9705-DB638C893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553136"/>
            <a:ext cx="1018046" cy="677108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59A6620-F25D-4815-92EA-70951887B7EB}"/>
              </a:ext>
            </a:extLst>
          </p:cNvPr>
          <p:cNvSpPr txBox="1"/>
          <p:nvPr/>
        </p:nvSpPr>
        <p:spPr>
          <a:xfrm>
            <a:off x="1531620" y="553136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 PETITS FRUITS DE MACHILLY</a:t>
            </a:r>
            <a:endParaRPr lang="fr-FR" sz="1400" b="1" dirty="0">
              <a:solidFill>
                <a:srgbClr val="C00000"/>
              </a:solidFill>
            </a:endParaRP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Fruits rouges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C2753C6-727B-4133-B9D7-67875EEA55A7}"/>
              </a:ext>
            </a:extLst>
          </p:cNvPr>
          <p:cNvSpPr txBox="1"/>
          <p:nvPr/>
        </p:nvSpPr>
        <p:spPr>
          <a:xfrm>
            <a:off x="5008368" y="922467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AE07CB-5B74-4D2A-8E54-B33DB380CBAA}"/>
              </a:ext>
            </a:extLst>
          </p:cNvPr>
          <p:cNvSpPr txBox="1"/>
          <p:nvPr/>
        </p:nvSpPr>
        <p:spPr>
          <a:xfrm>
            <a:off x="583011" y="1391188"/>
            <a:ext cx="6229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Zkjfkjkvnsdklvndlkvndlkndlnlvknlknlnlnw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Dvsdlvslvksnvjlvnljvn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Dsldvsljvnsljnsfjl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qsfsvbbb</a:t>
            </a:r>
            <a:endParaRPr lang="fr-F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79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6BEB623-8ACB-4D09-8767-AB6A23C99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laplacedumarche.com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5143AD-5408-4ADC-8882-9A50926E806A}"/>
              </a:ext>
            </a:extLst>
          </p:cNvPr>
          <p:cNvSpPr txBox="1"/>
          <p:nvPr/>
        </p:nvSpPr>
        <p:spPr>
          <a:xfrm>
            <a:off x="9326880" y="297266"/>
            <a:ext cx="2777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Remplissez votre panier</a:t>
            </a:r>
            <a:endParaRPr lang="fr-FR" b="1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AFAA8EB-49DC-4D20-A7F1-4E4E03EBBBD6}"/>
              </a:ext>
            </a:extLst>
          </p:cNvPr>
          <p:cNvSpPr txBox="1"/>
          <p:nvPr/>
        </p:nvSpPr>
        <p:spPr>
          <a:xfrm>
            <a:off x="-6202" y="2286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Découvrez nos artisans producteurs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C2753C6-727B-4133-B9D7-67875EEA55A7}"/>
              </a:ext>
            </a:extLst>
          </p:cNvPr>
          <p:cNvSpPr txBox="1"/>
          <p:nvPr/>
        </p:nvSpPr>
        <p:spPr>
          <a:xfrm>
            <a:off x="5008368" y="922467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AE07CB-5B74-4D2A-8E54-B33DB380CBAA}"/>
              </a:ext>
            </a:extLst>
          </p:cNvPr>
          <p:cNvSpPr txBox="1"/>
          <p:nvPr/>
        </p:nvSpPr>
        <p:spPr>
          <a:xfrm>
            <a:off x="583011" y="1391188"/>
            <a:ext cx="6229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Zkjfkjkvnsdklvndlkvndlkndlnlvknlknlnlnw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Dvsdlvslvksnvjlvnljvn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Dsldvsljvnsljnsfjl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qsfsvbbb</a:t>
            </a:r>
            <a:endParaRPr lang="fr-FR" dirty="0">
              <a:solidFill>
                <a:srgbClr val="C00000"/>
              </a:solidFill>
            </a:endParaRPr>
          </a:p>
        </p:txBody>
      </p:sp>
      <p:pic>
        <p:nvPicPr>
          <p:cNvPr id="9" name="Image 8">
            <a:hlinkClick r:id="rId4" action="ppaction://hlinksldjump"/>
            <a:extLst>
              <a:ext uri="{FF2B5EF4-FFF2-40B4-BE49-F238E27FC236}">
                <a16:creationId xmlns:a16="http://schemas.microsoft.com/office/drawing/2014/main" id="{51118BBA-23F6-4DA5-AD2C-7B4FDB9718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151" y="633608"/>
            <a:ext cx="1018046" cy="677108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2B1AFE9F-0EBA-446A-9006-0150E351DD1B}"/>
              </a:ext>
            </a:extLst>
          </p:cNvPr>
          <p:cNvSpPr txBox="1"/>
          <p:nvPr/>
        </p:nvSpPr>
        <p:spPr>
          <a:xfrm>
            <a:off x="1578197" y="620431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GAEC BIDAL SCIEZ</a:t>
            </a:r>
            <a:endParaRPr lang="fr-FR" sz="1400" b="1" dirty="0">
              <a:solidFill>
                <a:srgbClr val="C00000"/>
              </a:solidFill>
            </a:endParaRP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Légumes de saison</a:t>
            </a:r>
          </a:p>
        </p:txBody>
      </p:sp>
    </p:spTree>
    <p:extLst>
      <p:ext uri="{BB962C8B-B14F-4D97-AF65-F5344CB8AC3E}">
        <p14:creationId xmlns:p14="http://schemas.microsoft.com/office/powerpoint/2010/main" val="950539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6BEB623-8ACB-4D09-8767-AB6A23C99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laplacedumarche.com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5143AD-5408-4ADC-8882-9A50926E806A}"/>
              </a:ext>
            </a:extLst>
          </p:cNvPr>
          <p:cNvSpPr txBox="1"/>
          <p:nvPr/>
        </p:nvSpPr>
        <p:spPr>
          <a:xfrm>
            <a:off x="9326880" y="297266"/>
            <a:ext cx="2777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Remplissez votre panier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AFAA8EB-49DC-4D20-A7F1-4E4E03EBBBD6}"/>
              </a:ext>
            </a:extLst>
          </p:cNvPr>
          <p:cNvSpPr txBox="1"/>
          <p:nvPr/>
        </p:nvSpPr>
        <p:spPr>
          <a:xfrm>
            <a:off x="-6202" y="2286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Découvrez nos artisans producteurs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59A6620-F25D-4815-92EA-70951887B7EB}"/>
              </a:ext>
            </a:extLst>
          </p:cNvPr>
          <p:cNvSpPr txBox="1"/>
          <p:nvPr/>
        </p:nvSpPr>
        <p:spPr>
          <a:xfrm>
            <a:off x="1531620" y="553136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PECHERIE PERTUISET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Poissons du Léman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C2753C6-727B-4133-B9D7-67875EEA55A7}"/>
              </a:ext>
            </a:extLst>
          </p:cNvPr>
          <p:cNvSpPr txBox="1"/>
          <p:nvPr/>
        </p:nvSpPr>
        <p:spPr>
          <a:xfrm>
            <a:off x="5008368" y="922467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AE07CB-5B74-4D2A-8E54-B33DB380CBAA}"/>
              </a:ext>
            </a:extLst>
          </p:cNvPr>
          <p:cNvSpPr txBox="1"/>
          <p:nvPr/>
        </p:nvSpPr>
        <p:spPr>
          <a:xfrm>
            <a:off x="583011" y="1391188"/>
            <a:ext cx="6229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Zkjfkjkvnsdklvndlkvndlkndlnlvknlknlnlnw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Dvsdlvslvksnvjlvnljvn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Dsldvsljvnsljnsfjl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qsfsvbbb</a:t>
            </a:r>
            <a:endParaRPr lang="fr-FR" dirty="0">
              <a:solidFill>
                <a:srgbClr val="C00000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A3D7F38-F8E4-4370-B233-99BAC49E3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104" y="553136"/>
            <a:ext cx="986516" cy="67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82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6BEB623-8ACB-4D09-8767-AB6A23C99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laplacedumarche.com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5143AD-5408-4ADC-8882-9A50926E806A}"/>
              </a:ext>
            </a:extLst>
          </p:cNvPr>
          <p:cNvSpPr txBox="1"/>
          <p:nvPr/>
        </p:nvSpPr>
        <p:spPr>
          <a:xfrm>
            <a:off x="9326880" y="297266"/>
            <a:ext cx="2777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Remplissez votre panier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AFAA8EB-49DC-4D20-A7F1-4E4E03EBBBD6}"/>
              </a:ext>
            </a:extLst>
          </p:cNvPr>
          <p:cNvSpPr txBox="1"/>
          <p:nvPr/>
        </p:nvSpPr>
        <p:spPr>
          <a:xfrm>
            <a:off x="-6202" y="2286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Découvrez nos artisans producteurs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59A6620-F25D-4815-92EA-70951887B7EB}"/>
              </a:ext>
            </a:extLst>
          </p:cNvPr>
          <p:cNvSpPr txBox="1"/>
          <p:nvPr/>
        </p:nvSpPr>
        <p:spPr>
          <a:xfrm>
            <a:off x="1531620" y="553136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LES CHARCUTERIE DE VALERIE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Charcuterie de Savoie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C2753C6-727B-4133-B9D7-67875EEA55A7}"/>
              </a:ext>
            </a:extLst>
          </p:cNvPr>
          <p:cNvSpPr txBox="1"/>
          <p:nvPr/>
        </p:nvSpPr>
        <p:spPr>
          <a:xfrm>
            <a:off x="5008368" y="922467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AE07CB-5B74-4D2A-8E54-B33DB380CBAA}"/>
              </a:ext>
            </a:extLst>
          </p:cNvPr>
          <p:cNvSpPr txBox="1"/>
          <p:nvPr/>
        </p:nvSpPr>
        <p:spPr>
          <a:xfrm>
            <a:off x="583011" y="1391188"/>
            <a:ext cx="6229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Zkjfkjkvnsdklvndlkvndlkndlnlvknlknlnlnw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Dvsdlvslvksnvjlvnljvn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Dsldvsljvnsljnsfjl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qsfsvbbb</a:t>
            </a:r>
            <a:endParaRPr lang="fr-FR" dirty="0">
              <a:solidFill>
                <a:srgbClr val="C00000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B7A6EC3-BCF3-4386-92D1-8B5DF3429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11" y="554860"/>
            <a:ext cx="948609" cy="67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79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6BEB623-8ACB-4D09-8767-AB6A23C99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laplacedumarche.com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5143AD-5408-4ADC-8882-9A50926E806A}"/>
              </a:ext>
            </a:extLst>
          </p:cNvPr>
          <p:cNvSpPr txBox="1"/>
          <p:nvPr/>
        </p:nvSpPr>
        <p:spPr>
          <a:xfrm>
            <a:off x="9326880" y="297266"/>
            <a:ext cx="2777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/>
              <a:t>Remplissez votre panier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AFAA8EB-49DC-4D20-A7F1-4E4E03EBBBD6}"/>
              </a:ext>
            </a:extLst>
          </p:cNvPr>
          <p:cNvSpPr txBox="1"/>
          <p:nvPr/>
        </p:nvSpPr>
        <p:spPr>
          <a:xfrm>
            <a:off x="-6202" y="2286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Découvrez nos artisans producteurs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59A6620-F25D-4815-92EA-70951887B7EB}"/>
              </a:ext>
            </a:extLst>
          </p:cNvPr>
          <p:cNvSpPr txBox="1"/>
          <p:nvPr/>
        </p:nvSpPr>
        <p:spPr>
          <a:xfrm>
            <a:off x="1531620" y="553136"/>
            <a:ext cx="3383280" cy="67710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VIGNES DU PARADIS D.LUCAS</a:t>
            </a:r>
          </a:p>
          <a:p>
            <a:endParaRPr lang="fr-FR" sz="1000" b="1" dirty="0">
              <a:solidFill>
                <a:srgbClr val="C00000"/>
              </a:solidFill>
            </a:endParaRPr>
          </a:p>
          <a:p>
            <a:r>
              <a:rPr lang="fr-FR" sz="1400" b="1" i="1" dirty="0">
                <a:solidFill>
                  <a:srgbClr val="C00000"/>
                </a:solidFill>
              </a:rPr>
              <a:t>Vins de Ballaison et </a:t>
            </a:r>
            <a:r>
              <a:rPr lang="fr-FR" sz="1400" b="1" i="1" dirty="0" err="1">
                <a:solidFill>
                  <a:srgbClr val="C00000"/>
                </a:solidFill>
              </a:rPr>
              <a:t>Chens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C2753C6-727B-4133-B9D7-67875EEA55A7}"/>
              </a:ext>
            </a:extLst>
          </p:cNvPr>
          <p:cNvSpPr txBox="1"/>
          <p:nvPr/>
        </p:nvSpPr>
        <p:spPr>
          <a:xfrm>
            <a:off x="5008368" y="922467"/>
            <a:ext cx="150876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localiser</a:t>
            </a:r>
            <a:endParaRPr lang="fr-FR" sz="1400" b="1" i="1" dirty="0">
              <a:solidFill>
                <a:srgbClr val="C00000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AE07CB-5B74-4D2A-8E54-B33DB380CBAA}"/>
              </a:ext>
            </a:extLst>
          </p:cNvPr>
          <p:cNvSpPr txBox="1"/>
          <p:nvPr/>
        </p:nvSpPr>
        <p:spPr>
          <a:xfrm>
            <a:off x="583011" y="1391188"/>
            <a:ext cx="6229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C00000"/>
                </a:solidFill>
              </a:rPr>
              <a:t>Zkjfkjkvnsdklvndlkvndlkndlnlvknlknlnlnw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Dvsdlvslvksnvjlvnljvn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Dsldvsljvnsljnsfjl</a:t>
            </a:r>
            <a:endParaRPr lang="fr-FR" dirty="0">
              <a:solidFill>
                <a:srgbClr val="C00000"/>
              </a:solidFill>
            </a:endParaRPr>
          </a:p>
          <a:p>
            <a:r>
              <a:rPr lang="fr-FR" dirty="0" err="1">
                <a:solidFill>
                  <a:srgbClr val="C00000"/>
                </a:solidFill>
              </a:rPr>
              <a:t>qsfsvbbb</a:t>
            </a:r>
            <a:endParaRPr lang="fr-FR" dirty="0">
              <a:solidFill>
                <a:srgbClr val="C00000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6412449-CD6C-4924-89F9-DC10B6B7B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782" y="553136"/>
            <a:ext cx="973737" cy="66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089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6BEB623-8ACB-4D09-8767-AB6A23C99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6562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/>
              <a:t>laplacedumarche.com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5143AD-5408-4ADC-8882-9A50926E806A}"/>
              </a:ext>
            </a:extLst>
          </p:cNvPr>
          <p:cNvSpPr txBox="1"/>
          <p:nvPr/>
        </p:nvSpPr>
        <p:spPr>
          <a:xfrm>
            <a:off x="9326880" y="297266"/>
            <a:ext cx="2777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b="1" dirty="0"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Remplissez votre panier</a:t>
            </a:r>
            <a:endParaRPr lang="fr-FR" b="1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AFAA8EB-49DC-4D20-A7F1-4E4E03EBBBD6}"/>
              </a:ext>
            </a:extLst>
          </p:cNvPr>
          <p:cNvSpPr txBox="1"/>
          <p:nvPr/>
        </p:nvSpPr>
        <p:spPr>
          <a:xfrm>
            <a:off x="-6202" y="2286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Retrouvez nos artisans producteurs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7D57A36-93F2-4DBD-B97E-D885BD471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50" t="3429" r="13901" b="34873"/>
          <a:stretch/>
        </p:blipFill>
        <p:spPr>
          <a:xfrm>
            <a:off x="2640330" y="491575"/>
            <a:ext cx="6680348" cy="4465777"/>
          </a:xfrm>
          <a:prstGeom prst="rect">
            <a:avLst/>
          </a:prstGeom>
        </p:spPr>
      </p:pic>
      <p:sp>
        <p:nvSpPr>
          <p:cNvPr id="6" name="Larme 5">
            <a:hlinkClick r:id="rId4" action="ppaction://hlinksldjump" tooltip="Charcuterie de Valérie"/>
            <a:extLst>
              <a:ext uri="{FF2B5EF4-FFF2-40B4-BE49-F238E27FC236}">
                <a16:creationId xmlns:a16="http://schemas.microsoft.com/office/drawing/2014/main" id="{56B2DC4D-5C97-46E5-9936-6342ECB834EF}"/>
              </a:ext>
            </a:extLst>
          </p:cNvPr>
          <p:cNvSpPr/>
          <p:nvPr/>
        </p:nvSpPr>
        <p:spPr>
          <a:xfrm>
            <a:off x="6412230" y="1463040"/>
            <a:ext cx="171450" cy="194310"/>
          </a:xfrm>
          <a:prstGeom prst="teardrop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b="1" dirty="0"/>
              <a:t>4</a:t>
            </a:r>
            <a:endParaRPr lang="fr-FR" b="1" dirty="0"/>
          </a:p>
        </p:txBody>
      </p:sp>
      <p:sp>
        <p:nvSpPr>
          <p:cNvPr id="13" name="Larme 12">
            <a:hlinkClick r:id="rId5" action="ppaction://hlinksldjump" tooltip="Poissonerie Pertuiset"/>
            <a:extLst>
              <a:ext uri="{FF2B5EF4-FFF2-40B4-BE49-F238E27FC236}">
                <a16:creationId xmlns:a16="http://schemas.microsoft.com/office/drawing/2014/main" id="{DB8FECBC-39DF-42F3-B4CD-C9610C753CD9}"/>
              </a:ext>
            </a:extLst>
          </p:cNvPr>
          <p:cNvSpPr/>
          <p:nvPr/>
        </p:nvSpPr>
        <p:spPr>
          <a:xfrm>
            <a:off x="8176260" y="492801"/>
            <a:ext cx="171450" cy="194310"/>
          </a:xfrm>
          <a:prstGeom prst="teardrop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b="1" dirty="0"/>
              <a:t>3</a:t>
            </a:r>
            <a:endParaRPr lang="fr-FR" b="1" dirty="0"/>
          </a:p>
        </p:txBody>
      </p:sp>
      <p:sp>
        <p:nvSpPr>
          <p:cNvPr id="15" name="Larme 14">
            <a:hlinkClick r:id="rId6" action="ppaction://hlinksldjump" tooltip="Vignes du Paradis"/>
            <a:extLst>
              <a:ext uri="{FF2B5EF4-FFF2-40B4-BE49-F238E27FC236}">
                <a16:creationId xmlns:a16="http://schemas.microsoft.com/office/drawing/2014/main" id="{05251EFC-967B-4315-A7CF-7FF5BFD78288}"/>
              </a:ext>
            </a:extLst>
          </p:cNvPr>
          <p:cNvSpPr/>
          <p:nvPr/>
        </p:nvSpPr>
        <p:spPr>
          <a:xfrm>
            <a:off x="5288280" y="1525905"/>
            <a:ext cx="171450" cy="194310"/>
          </a:xfrm>
          <a:prstGeom prst="teardrop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b="1" dirty="0"/>
              <a:t>5</a:t>
            </a:r>
            <a:endParaRPr lang="fr-FR" b="1" dirty="0"/>
          </a:p>
        </p:txBody>
      </p:sp>
      <p:sp>
        <p:nvSpPr>
          <p:cNvPr id="16" name="Larme 15">
            <a:hlinkClick r:id="rId7" action="ppaction://hlinksldjump" tooltip="Petits fruits de Machilly"/>
            <a:extLst>
              <a:ext uri="{FF2B5EF4-FFF2-40B4-BE49-F238E27FC236}">
                <a16:creationId xmlns:a16="http://schemas.microsoft.com/office/drawing/2014/main" id="{5E1955B5-6606-4439-A0DE-6C3702D8CEFE}"/>
              </a:ext>
            </a:extLst>
          </p:cNvPr>
          <p:cNvSpPr/>
          <p:nvPr/>
        </p:nvSpPr>
        <p:spPr>
          <a:xfrm>
            <a:off x="5759524" y="1962150"/>
            <a:ext cx="171450" cy="194310"/>
          </a:xfrm>
          <a:prstGeom prst="teardrop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b="1" dirty="0"/>
              <a:t>1</a:t>
            </a:r>
            <a:endParaRPr lang="fr-FR" b="1" dirty="0"/>
          </a:p>
        </p:txBody>
      </p:sp>
      <p:sp>
        <p:nvSpPr>
          <p:cNvPr id="17" name="Larme 16">
            <a:hlinkClick r:id="rId8" action="ppaction://hlinksldjump" tooltip="GAEC Bidal"/>
            <a:extLst>
              <a:ext uri="{FF2B5EF4-FFF2-40B4-BE49-F238E27FC236}">
                <a16:creationId xmlns:a16="http://schemas.microsoft.com/office/drawing/2014/main" id="{6F31914A-1D55-4C4B-B367-4DE10CE2114A}"/>
              </a:ext>
            </a:extLst>
          </p:cNvPr>
          <p:cNvSpPr/>
          <p:nvPr/>
        </p:nvSpPr>
        <p:spPr>
          <a:xfrm>
            <a:off x="6010275" y="1223010"/>
            <a:ext cx="171450" cy="194310"/>
          </a:xfrm>
          <a:prstGeom prst="teardrop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b="1" dirty="0"/>
              <a:t>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590682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us-titre 2">
            <a:extLst>
              <a:ext uri="{FF2B5EF4-FFF2-40B4-BE49-F238E27FC236}">
                <a16:creationId xmlns:a16="http://schemas.microsoft.com/office/drawing/2014/main" id="{3AB05FEC-AFE7-418A-907C-3D3EAB941D46}"/>
              </a:ext>
            </a:extLst>
          </p:cNvPr>
          <p:cNvSpPr txBox="1">
            <a:spLocks/>
          </p:cNvSpPr>
          <p:nvPr/>
        </p:nvSpPr>
        <p:spPr>
          <a:xfrm>
            <a:off x="962401" y="5433246"/>
            <a:ext cx="10572000" cy="76562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/>
              <a:t>laplacedumarche.com</a:t>
            </a:r>
            <a:endParaRPr lang="fr-FR" sz="3600" b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ADA5AA9-976D-45D8-8DFA-EDD1CB9AEDDC}"/>
              </a:ext>
            </a:extLst>
          </p:cNvPr>
          <p:cNvSpPr txBox="1"/>
          <p:nvPr/>
        </p:nvSpPr>
        <p:spPr>
          <a:xfrm>
            <a:off x="1531620" y="62043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Identifiant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6C7B7E4-6E3A-4C49-984A-40B75D5EE534}"/>
              </a:ext>
            </a:extLst>
          </p:cNvPr>
          <p:cNvSpPr txBox="1"/>
          <p:nvPr/>
        </p:nvSpPr>
        <p:spPr>
          <a:xfrm>
            <a:off x="1531620" y="101286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Mot de passe</a:t>
            </a:r>
          </a:p>
        </p:txBody>
      </p:sp>
      <p:sp>
        <p:nvSpPr>
          <p:cNvPr id="12" name="ZoneTexte 11">
            <a:hlinkClick r:id="rId2" action="ppaction://hlinksldjump"/>
            <a:extLst>
              <a:ext uri="{FF2B5EF4-FFF2-40B4-BE49-F238E27FC236}">
                <a16:creationId xmlns:a16="http://schemas.microsoft.com/office/drawing/2014/main" id="{78CD472F-2B11-4AE9-9A1D-15442155948C}"/>
              </a:ext>
            </a:extLst>
          </p:cNvPr>
          <p:cNvSpPr txBox="1"/>
          <p:nvPr/>
        </p:nvSpPr>
        <p:spPr>
          <a:xfrm>
            <a:off x="1531620" y="140529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Créez un compte client</a:t>
            </a:r>
            <a:endParaRPr lang="fr-FR" sz="1400" b="1" dirty="0">
              <a:solidFill>
                <a:srgbClr val="C00000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2AD9043-76FB-4651-B51E-6A2DF2A9AF2F}"/>
              </a:ext>
            </a:extLst>
          </p:cNvPr>
          <p:cNvSpPr txBox="1"/>
          <p:nvPr/>
        </p:nvSpPr>
        <p:spPr>
          <a:xfrm>
            <a:off x="5067300" y="62043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 err="1">
                <a:solidFill>
                  <a:srgbClr val="C00000"/>
                </a:solidFill>
              </a:rPr>
              <a:t>xxxx</a:t>
            </a:r>
            <a:endParaRPr lang="fr-FR" sz="1400" b="1" dirty="0">
              <a:solidFill>
                <a:srgbClr val="C00000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3553954-677A-4E0C-99EF-6717401B8444}"/>
              </a:ext>
            </a:extLst>
          </p:cNvPr>
          <p:cNvSpPr txBox="1"/>
          <p:nvPr/>
        </p:nvSpPr>
        <p:spPr>
          <a:xfrm>
            <a:off x="5067300" y="1012861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 err="1">
                <a:solidFill>
                  <a:srgbClr val="C00000"/>
                </a:solidFill>
              </a:rPr>
              <a:t>xxxx</a:t>
            </a:r>
            <a:endParaRPr lang="fr-FR" sz="1400" b="1" dirty="0">
              <a:solidFill>
                <a:srgbClr val="C00000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4ADA74B8-E876-49BB-8254-EEE5B085C086}"/>
              </a:ext>
            </a:extLst>
          </p:cNvPr>
          <p:cNvSpPr txBox="1"/>
          <p:nvPr/>
        </p:nvSpPr>
        <p:spPr>
          <a:xfrm>
            <a:off x="0" y="0"/>
            <a:ext cx="932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Identifiez vous</a:t>
            </a:r>
          </a:p>
        </p:txBody>
      </p:sp>
      <p:sp>
        <p:nvSpPr>
          <p:cNvPr id="22" name="ZoneTexte 21">
            <a:hlinkClick r:id="rId2" action="ppaction://hlinksldjump"/>
            <a:extLst>
              <a:ext uri="{FF2B5EF4-FFF2-40B4-BE49-F238E27FC236}">
                <a16:creationId xmlns:a16="http://schemas.microsoft.com/office/drawing/2014/main" id="{2A32C103-860D-4957-AD60-9EA5AD109A9E}"/>
              </a:ext>
            </a:extLst>
          </p:cNvPr>
          <p:cNvSpPr txBox="1"/>
          <p:nvPr/>
        </p:nvSpPr>
        <p:spPr>
          <a:xfrm>
            <a:off x="1531620" y="1797722"/>
            <a:ext cx="3383280" cy="3077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rgbClr val="C00000"/>
                </a:solidFill>
              </a:rPr>
              <a:t>Créez un compte fournisseur</a:t>
            </a:r>
          </a:p>
        </p:txBody>
      </p:sp>
      <p:sp>
        <p:nvSpPr>
          <p:cNvPr id="23" name="Flèche : pentagone 22">
            <a:hlinkClick r:id="rId3" action="ppaction://hlinksldjump"/>
            <a:extLst>
              <a:ext uri="{FF2B5EF4-FFF2-40B4-BE49-F238E27FC236}">
                <a16:creationId xmlns:a16="http://schemas.microsoft.com/office/drawing/2014/main" id="{0A6F871E-B979-4B45-B0A7-93765113D502}"/>
              </a:ext>
            </a:extLst>
          </p:cNvPr>
          <p:cNvSpPr/>
          <p:nvPr/>
        </p:nvSpPr>
        <p:spPr>
          <a:xfrm>
            <a:off x="8602980" y="805980"/>
            <a:ext cx="834390" cy="48125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>
                <a:solidFill>
                  <a:srgbClr val="C00000"/>
                </a:solidFill>
              </a:rPr>
              <a:t>validez</a:t>
            </a:r>
          </a:p>
        </p:txBody>
      </p:sp>
    </p:spTree>
    <p:extLst>
      <p:ext uri="{BB962C8B-B14F-4D97-AF65-F5344CB8AC3E}">
        <p14:creationId xmlns:p14="http://schemas.microsoft.com/office/powerpoint/2010/main" val="19931198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Concis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oncis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c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TM03457503[[fn=Concis]]</Template>
  <TotalTime>207</TotalTime>
  <Words>663</Words>
  <Application>Microsoft Office PowerPoint</Application>
  <PresentationFormat>Grand écran</PresentationFormat>
  <Paragraphs>333</Paragraphs>
  <Slides>19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Century Gothic</vt:lpstr>
      <vt:lpstr>Wingdings</vt:lpstr>
      <vt:lpstr>Wingdings 2</vt:lpstr>
      <vt:lpstr>Concis</vt:lpstr>
      <vt:lpstr>Feuille de calcul Microsoft Excel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EMMANUEL FAVRE-VICTOIRE</dc:creator>
  <cp:lastModifiedBy>EMMANUEL FAVRE-VICTOIRE</cp:lastModifiedBy>
  <cp:revision>24</cp:revision>
  <dcterms:created xsi:type="dcterms:W3CDTF">2018-12-02T01:46:04Z</dcterms:created>
  <dcterms:modified xsi:type="dcterms:W3CDTF">2018-12-02T05:13:38Z</dcterms:modified>
</cp:coreProperties>
</file>

<file path=docProps/thumbnail.jpeg>
</file>